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48" r:id="rId2"/>
  </p:sldMasterIdLst>
  <p:notesMasterIdLst>
    <p:notesMasterId r:id="rId33"/>
  </p:notesMasterIdLst>
  <p:handoutMasterIdLst>
    <p:handoutMasterId r:id="rId34"/>
  </p:handoutMasterIdLst>
  <p:sldIdLst>
    <p:sldId id="650" r:id="rId3"/>
    <p:sldId id="626" r:id="rId4"/>
    <p:sldId id="625" r:id="rId5"/>
    <p:sldId id="661" r:id="rId6"/>
    <p:sldId id="627" r:id="rId7"/>
    <p:sldId id="622" r:id="rId8"/>
    <p:sldId id="623" r:id="rId9"/>
    <p:sldId id="484" r:id="rId10"/>
    <p:sldId id="485" r:id="rId11"/>
    <p:sldId id="636" r:id="rId12"/>
    <p:sldId id="637" r:id="rId13"/>
    <p:sldId id="652" r:id="rId14"/>
    <p:sldId id="657" r:id="rId15"/>
    <p:sldId id="662" r:id="rId16"/>
    <p:sldId id="660" r:id="rId17"/>
    <p:sldId id="659" r:id="rId18"/>
    <p:sldId id="664" r:id="rId19"/>
    <p:sldId id="663" r:id="rId20"/>
    <p:sldId id="658" r:id="rId21"/>
    <p:sldId id="638" r:id="rId22"/>
    <p:sldId id="639" r:id="rId23"/>
    <p:sldId id="640" r:id="rId24"/>
    <p:sldId id="641" r:id="rId25"/>
    <p:sldId id="642" r:id="rId26"/>
    <p:sldId id="643" r:id="rId27"/>
    <p:sldId id="644" r:id="rId28"/>
    <p:sldId id="645" r:id="rId29"/>
    <p:sldId id="646" r:id="rId30"/>
    <p:sldId id="647" r:id="rId31"/>
    <p:sldId id="648" r:id="rId32"/>
  </p:sldIdLst>
  <p:sldSz cx="9144000" cy="6858000" type="screen4x3"/>
  <p:notesSz cx="6797675" cy="9926638"/>
  <p:defaultTextStyle>
    <a:defPPr>
      <a:defRPr lang="zh-TW"/>
    </a:defPPr>
    <a:lvl1pPr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eaLnBrk="0" fontAlgn="base" hangingPunct="0">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660066"/>
    <a:srgbClr val="0000FF"/>
    <a:srgbClr val="CC6600"/>
    <a:srgbClr val="D60093"/>
    <a:srgbClr val="FFCCFF"/>
    <a:srgbClr val="FF66FF"/>
    <a:srgbClr val="FF99FF"/>
    <a:srgbClr val="FF66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深色樣式 1 - 輔色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61" autoAdjust="0"/>
    <p:restoredTop sz="91954" autoAdjust="0"/>
  </p:normalViewPr>
  <p:slideViewPr>
    <p:cSldViewPr>
      <p:cViewPr varScale="1">
        <p:scale>
          <a:sx n="67" d="100"/>
          <a:sy n="67" d="100"/>
        </p:scale>
        <p:origin x="1344" y="48"/>
      </p:cViewPr>
      <p:guideLst>
        <p:guide orient="horz" pos="2160"/>
        <p:guide pos="2880"/>
      </p:guideLst>
    </p:cSldViewPr>
  </p:slideViewPr>
  <p:outlineViewPr>
    <p:cViewPr>
      <p:scale>
        <a:sx n="33" d="100"/>
        <a:sy n="33" d="100"/>
      </p:scale>
      <p:origin x="0" y="7140"/>
    </p:cViewPr>
  </p:outlineViewPr>
  <p:notesTextViewPr>
    <p:cViewPr>
      <p:scale>
        <a:sx n="100" d="100"/>
        <a:sy n="100" d="100"/>
      </p:scale>
      <p:origin x="0" y="0"/>
    </p:cViewPr>
  </p:notesTextViewPr>
  <p:notesViewPr>
    <p:cSldViewPr>
      <p:cViewPr varScale="1">
        <p:scale>
          <a:sx n="64" d="100"/>
          <a:sy n="64" d="100"/>
        </p:scale>
        <p:origin x="-3082" y="-62"/>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882AD2D-DB8B-4F35-BA02-F20F689DAC60}" type="datetimeFigureOut">
              <a:rPr lang="zh-TW" altLang="en-US" smtClean="0"/>
              <a:pPr/>
              <a:t>2019/9/28</a:t>
            </a:fld>
            <a:endParaRPr lang="zh-TW" altLang="en-US"/>
          </a:p>
        </p:txBody>
      </p:sp>
      <p:sp>
        <p:nvSpPr>
          <p:cNvPr id="4" name="頁尾版面配置區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E4FB066-34EC-4EBF-A41E-D5E616E165CF}" type="slidenum">
              <a:rPr lang="zh-TW" altLang="en-US" smtClean="0"/>
              <a:pPr/>
              <a:t>‹#›</a:t>
            </a:fld>
            <a:endParaRPr lang="zh-TW" altLang="en-US"/>
          </a:p>
        </p:txBody>
      </p:sp>
    </p:spTree>
    <p:extLst>
      <p:ext uri="{BB962C8B-B14F-4D97-AF65-F5344CB8AC3E}">
        <p14:creationId xmlns:p14="http://schemas.microsoft.com/office/powerpoint/2010/main" val="3730927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eaLnBrk="1" hangingPunct="1">
              <a:defRPr sz="1200">
                <a:latin typeface="Arial" charset="0"/>
              </a:defRPr>
            </a:lvl1pPr>
          </a:lstStyle>
          <a:p>
            <a:pPr>
              <a:defRPr/>
            </a:pPr>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eaLnBrk="1" hangingPunct="1">
              <a:defRPr sz="1200">
                <a:latin typeface="Arial" charset="0"/>
              </a:defRPr>
            </a:lvl1pPr>
          </a:lstStyle>
          <a:p>
            <a:pPr>
              <a:defRPr/>
            </a:pPr>
            <a:fld id="{98FF35E5-3D45-403B-A186-E4B9F4636E29}" type="datetimeFigureOut">
              <a:rPr lang="zh-TW" altLang="en-US"/>
              <a:pPr>
                <a:defRPr/>
              </a:pPr>
              <a:t>2019/9/28</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A1B80A4D-A57B-483A-BCBA-D8D7A727C699}" type="slidenum">
              <a:rPr lang="zh-TW" altLang="en-US"/>
              <a:pPr/>
              <a:t>‹#›</a:t>
            </a:fld>
            <a:endParaRPr lang="zh-TW" altLang="en-US"/>
          </a:p>
        </p:txBody>
      </p:sp>
    </p:spTree>
    <p:extLst>
      <p:ext uri="{BB962C8B-B14F-4D97-AF65-F5344CB8AC3E}">
        <p14:creationId xmlns:p14="http://schemas.microsoft.com/office/powerpoint/2010/main" val="39402897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1B80A4D-A57B-483A-BCBA-D8D7A727C699}" type="slidenum">
              <a:rPr lang="zh-TW" altLang="en-US" smtClean="0"/>
              <a:pPr/>
              <a:t>7</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1B80A4D-A57B-483A-BCBA-D8D7A727C699}" type="slidenum">
              <a:rPr lang="zh-TW" altLang="en-US" smtClean="0"/>
              <a:pPr/>
              <a:t>24</a:t>
            </a:fld>
            <a:endParaRPr lang="zh-TW" altLang="en-US"/>
          </a:p>
        </p:txBody>
      </p:sp>
    </p:spTree>
    <p:extLst>
      <p:ext uri="{BB962C8B-B14F-4D97-AF65-F5344CB8AC3E}">
        <p14:creationId xmlns:p14="http://schemas.microsoft.com/office/powerpoint/2010/main" val="689792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4ECB79A-8D6C-4F86-8BF9-06C943885B6C}" type="slidenum">
              <a:rPr lang="zh-TW" altLang="en-US" smtClean="0"/>
              <a:pPr/>
              <a:t>29</a:t>
            </a:fld>
            <a:endParaRPr lang="en-US" altLang="zh-TW" smtClean="0"/>
          </a:p>
        </p:txBody>
      </p:sp>
      <p:sp>
        <p:nvSpPr>
          <p:cNvPr id="26627" name="Rectangle 2"/>
          <p:cNvSpPr>
            <a:spLocks noGrp="1" noRot="1" noChangeAspect="1" noChangeArrowheads="1" noTextEdit="1"/>
          </p:cNvSpPr>
          <p:nvPr>
            <p:ph type="sldImg"/>
          </p:nvPr>
        </p:nvSpPr>
        <p:spPr>
          <a:xfrm>
            <a:off x="917575" y="744538"/>
            <a:ext cx="4962525" cy="3722687"/>
          </a:xfrm>
          <a:ln/>
        </p:spPr>
      </p:sp>
      <p:sp>
        <p:nvSpPr>
          <p:cNvPr id="26628" name="Rectangle 3"/>
          <p:cNvSpPr>
            <a:spLocks noGrp="1" noChangeArrowheads="1"/>
          </p:cNvSpPr>
          <p:nvPr>
            <p:ph type="body" idx="1"/>
          </p:nvPr>
        </p:nvSpPr>
        <p:spPr>
          <a:noFill/>
          <a:ln/>
        </p:spPr>
        <p:txBody>
          <a:bodyPr/>
          <a:lstStyle/>
          <a:p>
            <a:pPr eaLnBrk="1" hangingPunct="1"/>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dirty="0" smtClean="0"/>
              <a:t>按一下以編輯母片副標題樣式</a:t>
            </a:r>
            <a:endParaRPr lang="zh-TW"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600200"/>
            <a:ext cx="2057400" cy="452596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60198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投影片編號版面配置區 5"/>
          <p:cNvSpPr>
            <a:spLocks noGrp="1"/>
          </p:cNvSpPr>
          <p:nvPr>
            <p:ph type="sldNum" sz="quarter" idx="4"/>
          </p:nvPr>
        </p:nvSpPr>
        <p:spPr>
          <a:xfrm>
            <a:off x="7020272" y="630423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C6E4CFB-D5C7-44F8-8B47-D3E0F5D904E7}" type="slidenum">
              <a:rPr lang="zh-TW" altLang="en-US"/>
              <a:pPr/>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solidFill>
                  <a:schemeClr val="tx1"/>
                </a:solidFill>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a:defRPr baseline="0">
                <a:solidFill>
                  <a:schemeClr val="tx1"/>
                </a:solidFill>
                <a:latin typeface="標楷體" pitchFamily="65" charset="-120"/>
                <a:ea typeface="標楷體" pitchFamily="65" charset="-120"/>
              </a:defRPr>
            </a:lvl1pPr>
            <a:lvl2pPr>
              <a:defRPr baseline="0">
                <a:solidFill>
                  <a:schemeClr val="tx1"/>
                </a:solidFill>
                <a:latin typeface="標楷體" pitchFamily="65" charset="-120"/>
                <a:ea typeface="標楷體" pitchFamily="65" charset="-120"/>
              </a:defRPr>
            </a:lvl2pPr>
            <a:lvl3pPr>
              <a:defRPr baseline="0">
                <a:solidFill>
                  <a:schemeClr val="tx1"/>
                </a:solidFill>
                <a:latin typeface="標楷體" pitchFamily="65" charset="-120"/>
                <a:ea typeface="標楷體" pitchFamily="65" charset="-120"/>
              </a:defRPr>
            </a:lvl3pPr>
            <a:lvl4pPr>
              <a:defRPr baseline="0">
                <a:solidFill>
                  <a:schemeClr val="tx1"/>
                </a:solidFill>
                <a:latin typeface="標楷體" pitchFamily="65" charset="-120"/>
                <a:ea typeface="標楷體" pitchFamily="65" charset="-120"/>
              </a:defRPr>
            </a:lvl4pPr>
            <a:lvl5pPr>
              <a:defRPr baseline="0">
                <a:solidFill>
                  <a:schemeClr val="tx1"/>
                </a:solidFill>
                <a:latin typeface="標楷體" pitchFamily="65" charset="-120"/>
                <a:ea typeface="標楷體" pitchFamily="65"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投影片編號版面配置區 5"/>
          <p:cNvSpPr>
            <a:spLocks noGrp="1"/>
          </p:cNvSpPr>
          <p:nvPr>
            <p:ph type="sldNum" sz="quarter" idx="4"/>
          </p:nvPr>
        </p:nvSpPr>
        <p:spPr>
          <a:xfrm>
            <a:off x="7020272" y="630423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C6E4CFB-D5C7-44F8-8B47-D3E0F5D904E7}" type="slidenum">
              <a:rPr lang="zh-TW" altLang="en-US"/>
              <a:pPr/>
              <a:t>‹#›</a:t>
            </a:fld>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投影片編號版面配置區 5"/>
          <p:cNvSpPr>
            <a:spLocks noGrp="1"/>
          </p:cNvSpPr>
          <p:nvPr>
            <p:ph type="sldNum" sz="quarter" idx="4"/>
          </p:nvPr>
        </p:nvSpPr>
        <p:spPr>
          <a:xfrm>
            <a:off x="7020272" y="630423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C6E4CFB-D5C7-44F8-8B47-D3E0F5D904E7}" type="slidenum">
              <a:rPr lang="zh-TW" altLang="en-US"/>
              <a:pPr/>
              <a:t>‹#›</a:t>
            </a:fld>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78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781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投影片編號版面配置區 5"/>
          <p:cNvSpPr>
            <a:spLocks noGrp="1"/>
          </p:cNvSpPr>
          <p:nvPr>
            <p:ph type="sldNum" sz="quarter" idx="4"/>
          </p:nvPr>
        </p:nvSpPr>
        <p:spPr>
          <a:xfrm>
            <a:off x="7020272" y="630423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C6E4CFB-D5C7-44F8-8B47-D3E0F5D904E7}" type="slidenum">
              <a:rPr lang="zh-TW" altLang="en-US"/>
              <a:pPr/>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投影片編號版面配置區 5"/>
          <p:cNvSpPr>
            <a:spLocks noGrp="1"/>
          </p:cNvSpPr>
          <p:nvPr>
            <p:ph type="sldNum" sz="quarter" idx="10"/>
          </p:nvPr>
        </p:nvSpPr>
        <p:spPr>
          <a:xfrm>
            <a:off x="7020272" y="630423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C6E4CFB-D5C7-44F8-8B47-D3E0F5D904E7}" type="slidenum">
              <a:rPr lang="zh-TW" altLang="en-US"/>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投影片編號版面配置區 5"/>
          <p:cNvSpPr>
            <a:spLocks noGrp="1"/>
          </p:cNvSpPr>
          <p:nvPr>
            <p:ph type="sldNum" sz="quarter" idx="4"/>
          </p:nvPr>
        </p:nvSpPr>
        <p:spPr>
          <a:xfrm>
            <a:off x="7020272" y="630423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C6E4CFB-D5C7-44F8-8B47-D3E0F5D904E7}" type="slidenum">
              <a:rPr lang="zh-TW" altLang="en-US"/>
              <a:pPr/>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投影片編號版面配置區 5"/>
          <p:cNvSpPr>
            <a:spLocks noGrp="1"/>
          </p:cNvSpPr>
          <p:nvPr>
            <p:ph type="sldNum" sz="quarter" idx="4"/>
          </p:nvPr>
        </p:nvSpPr>
        <p:spPr>
          <a:xfrm>
            <a:off x="7020272" y="630423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C6E4CFB-D5C7-44F8-8B47-D3E0F5D904E7}" type="slidenum">
              <a:rPr lang="zh-TW" altLang="en-US"/>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投影片編號版面配置區 5"/>
          <p:cNvSpPr>
            <a:spLocks noGrp="1"/>
          </p:cNvSpPr>
          <p:nvPr>
            <p:ph type="sldNum" sz="quarter" idx="4"/>
          </p:nvPr>
        </p:nvSpPr>
        <p:spPr>
          <a:xfrm>
            <a:off x="7020272" y="630423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C6E4CFB-D5C7-44F8-8B47-D3E0F5D904E7}" type="slidenum">
              <a:rPr lang="zh-TW" altLang="en-US"/>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投影片編號版面配置區 5"/>
          <p:cNvSpPr>
            <a:spLocks noGrp="1"/>
          </p:cNvSpPr>
          <p:nvPr>
            <p:ph type="sldNum" sz="quarter" idx="4"/>
          </p:nvPr>
        </p:nvSpPr>
        <p:spPr>
          <a:xfrm>
            <a:off x="7020272" y="630423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C6E4CFB-D5C7-44F8-8B47-D3E0F5D904E7}" type="slidenum">
              <a:rPr lang="zh-TW" altLang="en-US"/>
              <a:pPr/>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投影片編號版面配置區 5"/>
          <p:cNvSpPr>
            <a:spLocks noGrp="1"/>
          </p:cNvSpPr>
          <p:nvPr>
            <p:ph type="sldNum" sz="quarter" idx="4"/>
          </p:nvPr>
        </p:nvSpPr>
        <p:spPr>
          <a:xfrm>
            <a:off x="7020272" y="630423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C6E4CFB-D5C7-44F8-8B47-D3E0F5D904E7}" type="slidenum">
              <a:rPr lang="zh-TW" altLang="en-US"/>
              <a:pPr/>
              <a:t>‹#›</a:t>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610711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610711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投影片編號版面配置區 5"/>
          <p:cNvSpPr>
            <a:spLocks noGrp="1"/>
          </p:cNvSpPr>
          <p:nvPr>
            <p:ph type="sldNum" sz="quarter" idx="4"/>
          </p:nvPr>
        </p:nvSpPr>
        <p:spPr>
          <a:xfrm>
            <a:off x="7020272" y="630423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C6E4CFB-D5C7-44F8-8B47-D3E0F5D904E7}" type="slidenum">
              <a:rPr lang="zh-TW" altLang="en-US"/>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圖片 3" descr="108宣導簡報底圖-標題.jpg"/>
          <p:cNvPicPr>
            <a:picLocks noChangeAspect="1"/>
          </p:cNvPicPr>
          <p:nvPr userDrawn="1"/>
        </p:nvPicPr>
        <p:blipFill>
          <a:blip r:embed="rId13" cstate="print"/>
          <a:stretch>
            <a:fillRect/>
          </a:stretch>
        </p:blipFill>
        <p:spPr>
          <a:xfrm>
            <a:off x="0" y="265"/>
            <a:ext cx="9144000" cy="6857470"/>
          </a:xfrm>
          <a:prstGeom prst="rect">
            <a:avLst/>
          </a:prstGeom>
        </p:spPr>
      </p:pic>
      <p:sp>
        <p:nvSpPr>
          <p:cNvPr id="1027" name="Rectangle 2"/>
          <p:cNvSpPr>
            <a:spLocks noGrp="1" noChangeArrowheads="1"/>
          </p:cNvSpPr>
          <p:nvPr>
            <p:ph type="title"/>
          </p:nvPr>
        </p:nvSpPr>
        <p:spPr bwMode="auto">
          <a:xfrm>
            <a:off x="457200" y="221399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hf hdr="0" dt="0"/>
  <p:txStyles>
    <p:titleStyle>
      <a:lvl1pPr algn="ctr" rtl="0" eaLnBrk="0" fontAlgn="base" hangingPunct="0">
        <a:spcBef>
          <a:spcPct val="0"/>
        </a:spcBef>
        <a:spcAft>
          <a:spcPct val="0"/>
        </a:spcAft>
        <a:defRPr kumimoji="1" sz="5400" b="1">
          <a:solidFill>
            <a:srgbClr val="660066"/>
          </a:solidFill>
          <a:latin typeface="標楷體" pitchFamily="65" charset="-120"/>
          <a:ea typeface="標楷體" pitchFamily="65" charset="-120"/>
          <a:cs typeface="+mj-cs"/>
        </a:defRPr>
      </a:lvl1pPr>
      <a:lvl2pPr algn="ctr" rtl="0" eaLnBrk="0" fontAlgn="base" hangingPunct="0">
        <a:spcBef>
          <a:spcPct val="0"/>
        </a:spcBef>
        <a:spcAft>
          <a:spcPct val="0"/>
        </a:spcAft>
        <a:defRPr kumimoji="1" sz="5400" b="1">
          <a:solidFill>
            <a:srgbClr val="002060"/>
          </a:solidFill>
          <a:latin typeface="Arial" charset="0"/>
          <a:ea typeface="標楷體" pitchFamily="65" charset="-120"/>
        </a:defRPr>
      </a:lvl2pPr>
      <a:lvl3pPr algn="ctr" rtl="0" eaLnBrk="0" fontAlgn="base" hangingPunct="0">
        <a:spcBef>
          <a:spcPct val="0"/>
        </a:spcBef>
        <a:spcAft>
          <a:spcPct val="0"/>
        </a:spcAft>
        <a:defRPr kumimoji="1" sz="5400" b="1">
          <a:solidFill>
            <a:srgbClr val="002060"/>
          </a:solidFill>
          <a:latin typeface="Arial" charset="0"/>
          <a:ea typeface="標楷體" pitchFamily="65" charset="-120"/>
        </a:defRPr>
      </a:lvl3pPr>
      <a:lvl4pPr algn="ctr" rtl="0" eaLnBrk="0" fontAlgn="base" hangingPunct="0">
        <a:spcBef>
          <a:spcPct val="0"/>
        </a:spcBef>
        <a:spcAft>
          <a:spcPct val="0"/>
        </a:spcAft>
        <a:defRPr kumimoji="1" sz="5400" b="1">
          <a:solidFill>
            <a:srgbClr val="002060"/>
          </a:solidFill>
          <a:latin typeface="Arial" charset="0"/>
          <a:ea typeface="標楷體" pitchFamily="65" charset="-120"/>
        </a:defRPr>
      </a:lvl4pPr>
      <a:lvl5pPr algn="ctr" rtl="0" eaLnBrk="0" fontAlgn="base" hangingPunct="0">
        <a:spcBef>
          <a:spcPct val="0"/>
        </a:spcBef>
        <a:spcAft>
          <a:spcPct val="0"/>
        </a:spcAft>
        <a:defRPr kumimoji="1" sz="5400" b="1">
          <a:solidFill>
            <a:srgbClr val="002060"/>
          </a:solidFill>
          <a:latin typeface="Arial" charset="0"/>
          <a:ea typeface="標楷體" pitchFamily="65" charset="-120"/>
        </a:defRPr>
      </a:lvl5pPr>
      <a:lvl6pPr marL="457200" algn="ctr" rtl="0" fontAlgn="base">
        <a:spcBef>
          <a:spcPct val="0"/>
        </a:spcBef>
        <a:spcAft>
          <a:spcPct val="0"/>
        </a:spcAft>
        <a:defRPr kumimoji="1" sz="5400" b="1">
          <a:solidFill>
            <a:schemeClr val="tx2"/>
          </a:solidFill>
          <a:latin typeface="Arial" charset="0"/>
          <a:ea typeface="標楷體" pitchFamily="65" charset="-120"/>
        </a:defRPr>
      </a:lvl6pPr>
      <a:lvl7pPr marL="914400" algn="ctr" rtl="0" fontAlgn="base">
        <a:spcBef>
          <a:spcPct val="0"/>
        </a:spcBef>
        <a:spcAft>
          <a:spcPct val="0"/>
        </a:spcAft>
        <a:defRPr kumimoji="1" sz="5400" b="1">
          <a:solidFill>
            <a:schemeClr val="tx2"/>
          </a:solidFill>
          <a:latin typeface="Arial" charset="0"/>
          <a:ea typeface="標楷體" pitchFamily="65" charset="-120"/>
        </a:defRPr>
      </a:lvl7pPr>
      <a:lvl8pPr marL="1371600" algn="ctr" rtl="0" fontAlgn="base">
        <a:spcBef>
          <a:spcPct val="0"/>
        </a:spcBef>
        <a:spcAft>
          <a:spcPct val="0"/>
        </a:spcAft>
        <a:defRPr kumimoji="1" sz="5400" b="1">
          <a:solidFill>
            <a:schemeClr val="tx2"/>
          </a:solidFill>
          <a:latin typeface="Arial" charset="0"/>
          <a:ea typeface="標楷體" pitchFamily="65" charset="-120"/>
        </a:defRPr>
      </a:lvl8pPr>
      <a:lvl9pPr marL="1828800" algn="ctr" rtl="0" fontAlgn="base">
        <a:spcBef>
          <a:spcPct val="0"/>
        </a:spcBef>
        <a:spcAft>
          <a:spcPct val="0"/>
        </a:spcAft>
        <a:defRPr kumimoji="1" sz="5400" b="1">
          <a:solidFill>
            <a:schemeClr val="tx2"/>
          </a:solidFill>
          <a:latin typeface="Arial" charset="0"/>
          <a:ea typeface="標楷體" pitchFamily="65"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圖片 4" descr="108宣導簡報底圖-內文.jpg"/>
          <p:cNvPicPr>
            <a:picLocks noChangeAspect="1"/>
          </p:cNvPicPr>
          <p:nvPr userDrawn="1"/>
        </p:nvPicPr>
        <p:blipFill>
          <a:blip r:embed="rId13" cstate="print"/>
          <a:stretch>
            <a:fillRect/>
          </a:stretch>
        </p:blipFill>
        <p:spPr>
          <a:xfrm>
            <a:off x="0" y="265"/>
            <a:ext cx="9144000" cy="6857470"/>
          </a:xfrm>
          <a:prstGeom prst="rect">
            <a:avLst/>
          </a:prstGeom>
        </p:spPr>
      </p:pic>
      <p:sp>
        <p:nvSpPr>
          <p:cNvPr id="2051"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p>
        </p:txBody>
      </p:sp>
      <p:sp>
        <p:nvSpPr>
          <p:cNvPr id="2052" name="Rectangle 3"/>
          <p:cNvSpPr>
            <a:spLocks noGrp="1" noChangeArrowheads="1"/>
          </p:cNvSpPr>
          <p:nvPr>
            <p:ph type="body" idx="1"/>
          </p:nvPr>
        </p:nvSpPr>
        <p:spPr bwMode="auto">
          <a:xfrm>
            <a:off x="457200" y="1600200"/>
            <a:ext cx="8229600" cy="4781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6" name="投影片編號版面配置區 5"/>
          <p:cNvSpPr>
            <a:spLocks noGrp="1"/>
          </p:cNvSpPr>
          <p:nvPr>
            <p:ph type="sldNum" sz="quarter" idx="4"/>
          </p:nvPr>
        </p:nvSpPr>
        <p:spPr>
          <a:xfrm>
            <a:off x="7020272" y="6304235"/>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C6E4CFB-D5C7-44F8-8B47-D3E0F5D904E7}" type="slidenum">
              <a:rPr lang="zh-TW" altLang="en-US"/>
              <a:pPr/>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kumimoji="1" sz="4400" b="1">
          <a:solidFill>
            <a:schemeClr val="tx1"/>
          </a:solidFill>
          <a:latin typeface="+mj-lt"/>
          <a:ea typeface="+mj-ea"/>
          <a:cs typeface="+mj-cs"/>
        </a:defRPr>
      </a:lvl1pPr>
      <a:lvl2pPr algn="ctr" rtl="0" eaLnBrk="0" fontAlgn="base" hangingPunct="0">
        <a:spcBef>
          <a:spcPct val="0"/>
        </a:spcBef>
        <a:spcAft>
          <a:spcPct val="0"/>
        </a:spcAft>
        <a:defRPr kumimoji="1" sz="4400" b="1">
          <a:solidFill>
            <a:srgbClr val="002060"/>
          </a:solidFill>
          <a:latin typeface="Arial" charset="0"/>
          <a:ea typeface="標楷體" pitchFamily="65" charset="-120"/>
        </a:defRPr>
      </a:lvl2pPr>
      <a:lvl3pPr algn="ctr" rtl="0" eaLnBrk="0" fontAlgn="base" hangingPunct="0">
        <a:spcBef>
          <a:spcPct val="0"/>
        </a:spcBef>
        <a:spcAft>
          <a:spcPct val="0"/>
        </a:spcAft>
        <a:defRPr kumimoji="1" sz="4400" b="1">
          <a:solidFill>
            <a:srgbClr val="002060"/>
          </a:solidFill>
          <a:latin typeface="Arial" charset="0"/>
          <a:ea typeface="標楷體" pitchFamily="65" charset="-120"/>
        </a:defRPr>
      </a:lvl3pPr>
      <a:lvl4pPr algn="ctr" rtl="0" eaLnBrk="0" fontAlgn="base" hangingPunct="0">
        <a:spcBef>
          <a:spcPct val="0"/>
        </a:spcBef>
        <a:spcAft>
          <a:spcPct val="0"/>
        </a:spcAft>
        <a:defRPr kumimoji="1" sz="4400" b="1">
          <a:solidFill>
            <a:srgbClr val="002060"/>
          </a:solidFill>
          <a:latin typeface="Arial" charset="0"/>
          <a:ea typeface="標楷體" pitchFamily="65" charset="-120"/>
        </a:defRPr>
      </a:lvl4pPr>
      <a:lvl5pPr algn="ctr" rtl="0" eaLnBrk="0" fontAlgn="base" hangingPunct="0">
        <a:spcBef>
          <a:spcPct val="0"/>
        </a:spcBef>
        <a:spcAft>
          <a:spcPct val="0"/>
        </a:spcAft>
        <a:defRPr kumimoji="1" sz="4400" b="1">
          <a:solidFill>
            <a:srgbClr val="002060"/>
          </a:solidFill>
          <a:latin typeface="Arial" charset="0"/>
          <a:ea typeface="標楷體" pitchFamily="65" charset="-120"/>
        </a:defRPr>
      </a:lvl5pPr>
      <a:lvl6pPr marL="457200" algn="ctr" rtl="0" fontAlgn="base">
        <a:spcBef>
          <a:spcPct val="0"/>
        </a:spcBef>
        <a:spcAft>
          <a:spcPct val="0"/>
        </a:spcAft>
        <a:defRPr kumimoji="1" sz="4400" b="1">
          <a:solidFill>
            <a:schemeClr val="tx2"/>
          </a:solidFill>
          <a:latin typeface="Arial" charset="0"/>
          <a:ea typeface="標楷體" pitchFamily="65" charset="-120"/>
        </a:defRPr>
      </a:lvl6pPr>
      <a:lvl7pPr marL="914400" algn="ctr" rtl="0" fontAlgn="base">
        <a:spcBef>
          <a:spcPct val="0"/>
        </a:spcBef>
        <a:spcAft>
          <a:spcPct val="0"/>
        </a:spcAft>
        <a:defRPr kumimoji="1" sz="4400" b="1">
          <a:solidFill>
            <a:schemeClr val="tx2"/>
          </a:solidFill>
          <a:latin typeface="Arial" charset="0"/>
          <a:ea typeface="標楷體" pitchFamily="65" charset="-120"/>
        </a:defRPr>
      </a:lvl7pPr>
      <a:lvl8pPr marL="1371600" algn="ctr" rtl="0" fontAlgn="base">
        <a:spcBef>
          <a:spcPct val="0"/>
        </a:spcBef>
        <a:spcAft>
          <a:spcPct val="0"/>
        </a:spcAft>
        <a:defRPr kumimoji="1" sz="4400" b="1">
          <a:solidFill>
            <a:schemeClr val="tx2"/>
          </a:solidFill>
          <a:latin typeface="Arial" charset="0"/>
          <a:ea typeface="標楷體" pitchFamily="65" charset="-120"/>
        </a:defRPr>
      </a:lvl8pPr>
      <a:lvl9pPr marL="1828800" algn="ctr" rtl="0" fontAlgn="base">
        <a:spcBef>
          <a:spcPct val="0"/>
        </a:spcBef>
        <a:spcAft>
          <a:spcPct val="0"/>
        </a:spcAft>
        <a:defRPr kumimoji="1" sz="4400" b="1">
          <a:solidFill>
            <a:schemeClr val="tx2"/>
          </a:solidFill>
          <a:latin typeface="Arial" charset="0"/>
          <a:ea typeface="標楷體" pitchFamily="65"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109%20&#23416;&#24180;&#24230;&#24432;&#21270;&#21312;&#20813;&#35430;&#20837;&#36229;&#38989;&#27604;&#24207;&#31309;&#20998;&#38917;&#30446;&#23565;&#29031;&#34920;%20(&#33609;&#26696;%20).pdf" TargetMode="External"/><Relationship Id="rId2" Type="http://schemas.openxmlformats.org/officeDocument/2006/relationships/hyperlink" Target="109&#23416;&#24180;&#24230;&#22283;&#20013;&#25945;&#32946;&#26371;&#32771;&#21450;&#20840;&#22283;&#39640;&#32026;&#20013;&#31561;&#23416;&#26657;&#33287;&#23560;&#31185;&#23416;&#26657;&#20116;&#24180;&#21046;&#36969;&#24615;&#20837;&#23416;&#37325;&#35201;&#26085;&#31243;&#34920;.pdf" TargetMode="External"/><Relationship Id="rId1" Type="http://schemas.openxmlformats.org/officeDocument/2006/relationships/slideLayout" Target="../slideLayouts/slideLayout18.xml"/><Relationship Id="rId5" Type="http://schemas.openxmlformats.org/officeDocument/2006/relationships/hyperlink" Target="https://cap.nace.edu.tw/" TargetMode="External"/><Relationship Id="rId4" Type="http://schemas.openxmlformats.org/officeDocument/2006/relationships/hyperlink" Target="107&#23416;&#29983;&#34892;&#20107;&#26310;(&#23478;&#38263;&#29256;&#32771;&#29983;&#26781;&#20214;).doc"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facebook.com/groups/167603760339892/" TargetMode="Externa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hyperlink" Target="http://www.techadmi.edu.tw/" TargetMode="External"/><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hyperlink" Target="http://www/" TargetMode="External"/><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hyperlink" Target="http://12basic.edu.tw/" TargetMode="External"/><Relationship Id="rId1" Type="http://schemas.openxmlformats.org/officeDocument/2006/relationships/slideLayout" Target="../slideLayouts/slideLayout18.xml"/><Relationship Id="rId6" Type="http://schemas.openxmlformats.org/officeDocument/2006/relationships/hyperlink" Target="http://excellent.aide.gov.tw/newcubekm" TargetMode="External"/><Relationship Id="rId5" Type="http://schemas.openxmlformats.org/officeDocument/2006/relationships/image" Target="../media/image18.png"/><Relationship Id="rId4" Type="http://schemas.openxmlformats.org/officeDocument/2006/relationships/hyperlink" Target="http://www.12basic.chc.edu.tw/ad02.asp" TargetMode="External"/><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1C6E4CFB-D5C7-44F8-8B47-D3E0F5D904E7}" type="slidenum">
              <a:rPr lang="zh-TW" altLang="en-US" smtClean="0"/>
              <a:pPr/>
              <a:t>1</a:t>
            </a:fld>
            <a:endParaRPr lang="zh-TW" altLang="en-US"/>
          </a:p>
        </p:txBody>
      </p:sp>
      <p:sp>
        <p:nvSpPr>
          <p:cNvPr id="3" name="標題 1"/>
          <p:cNvSpPr txBox="1">
            <a:spLocks/>
          </p:cNvSpPr>
          <p:nvPr/>
        </p:nvSpPr>
        <p:spPr>
          <a:xfrm>
            <a:off x="755576" y="548680"/>
            <a:ext cx="7488832" cy="1008112"/>
          </a:xfrm>
          <a:prstGeom prst="rect">
            <a:avLst/>
          </a:prstGeom>
          <a:solidFill>
            <a:srgbClr val="CC6600"/>
          </a:solidFill>
          <a:ln>
            <a:solidFill>
              <a:srgbClr val="FF0000"/>
            </a:solidFill>
          </a:ln>
          <a:effectLst>
            <a:softEdge rad="12700"/>
          </a:effectLst>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vert="horz">
            <a:normAutofit fontScale="775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zh-TW" sz="40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ea"/>
                <a:ea typeface="+mj-ea"/>
                <a:cs typeface="+mj-cs"/>
              </a:rPr>
              <a:t>108</a:t>
            </a:r>
            <a:r>
              <a:rPr lang="zh-TW" altLang="en-US" sz="40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ea"/>
                <a:ea typeface="+mj-ea"/>
                <a:cs typeface="+mj-cs"/>
              </a:rPr>
              <a:t>課綱宣導暨教育會考與彰化區升學管道</a:t>
            </a:r>
            <a:endParaRPr kumimoji="1" lang="en-US" altLang="zh-TW" sz="4000" i="0" u="none" strike="noStrik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ea"/>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zh-TW" altLang="en-US" sz="28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ea"/>
                <a:ea typeface="+mj-ea"/>
                <a:cs typeface="+mj-cs"/>
              </a:rPr>
              <a:t>                                       教務處註冊組</a:t>
            </a:r>
            <a:endParaRPr lang="en-US" altLang="zh-TW" sz="2800" kern="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ea"/>
              <a:ea typeface="+mj-ea"/>
              <a:cs typeface="+mj-cs"/>
            </a:endParaRPr>
          </a:p>
        </p:txBody>
      </p:sp>
      <p:sp>
        <p:nvSpPr>
          <p:cNvPr id="4" name="標題 1"/>
          <p:cNvSpPr txBox="1">
            <a:spLocks/>
          </p:cNvSpPr>
          <p:nvPr/>
        </p:nvSpPr>
        <p:spPr>
          <a:xfrm>
            <a:off x="827584" y="1772816"/>
            <a:ext cx="7488832" cy="3888432"/>
          </a:xfrm>
          <a:prstGeom prst="rect">
            <a:avLst/>
          </a:prstGeom>
        </p:spPr>
        <p:txBody>
          <a:bodyPr vert="horz">
            <a:noAutofit/>
          </a:bodyPr>
          <a:lstStyle/>
          <a:p>
            <a:pPr marL="0" marR="0" lvl="0" indent="0" defTabSz="914400" rtl="0" eaLnBrk="0" fontAlgn="base" latinLnBrk="0" hangingPunct="0">
              <a:lnSpc>
                <a:spcPct val="100000"/>
              </a:lnSpc>
              <a:spcBef>
                <a:spcPct val="0"/>
              </a:spcBef>
              <a:spcAft>
                <a:spcPct val="0"/>
              </a:spcAft>
              <a:buClrTx/>
              <a:buSzTx/>
              <a:buFontTx/>
              <a:buNone/>
              <a:tabLst/>
              <a:defRPr/>
            </a:pPr>
            <a:r>
              <a:rPr lang="en-US" altLang="zh-TW" sz="2800" b="1" kern="0" dirty="0" smtClean="0">
                <a:latin typeface="+mn-ea"/>
                <a:ea typeface="+mn-ea"/>
                <a:cs typeface="+mj-cs"/>
              </a:rPr>
              <a:t>1.108</a:t>
            </a:r>
            <a:r>
              <a:rPr lang="zh-TW" altLang="en-US" sz="2800" b="1" kern="0" dirty="0" smtClean="0">
                <a:latin typeface="+mn-ea"/>
                <a:ea typeface="+mn-ea"/>
                <a:cs typeface="+mj-cs"/>
              </a:rPr>
              <a:t>課綱宣導 </a:t>
            </a:r>
            <a:r>
              <a:rPr lang="en-US" altLang="zh-TW" sz="2800" b="1" kern="0" dirty="0" smtClean="0">
                <a:latin typeface="+mn-ea"/>
                <a:ea typeface="+mn-ea"/>
                <a:cs typeface="+mj-cs"/>
              </a:rPr>
              <a:t>(</a:t>
            </a:r>
            <a:r>
              <a:rPr lang="zh-TW" altLang="en-US" sz="2800" b="1" kern="0" dirty="0" smtClean="0">
                <a:latin typeface="+mn-ea"/>
                <a:ea typeface="+mn-ea"/>
                <a:cs typeface="+mj-cs"/>
              </a:rPr>
              <a:t>影片播放</a:t>
            </a:r>
            <a:r>
              <a:rPr lang="en-US" altLang="zh-TW" sz="2800" b="1" kern="0" dirty="0" smtClean="0">
                <a:latin typeface="+mn-ea"/>
                <a:ea typeface="+mn-ea"/>
                <a:cs typeface="+mj-cs"/>
              </a:rPr>
              <a:t>)</a:t>
            </a:r>
          </a:p>
          <a:p>
            <a:pPr marL="0" marR="0" lvl="0" indent="0" defTabSz="914400" rtl="0" eaLnBrk="0" fontAlgn="base" latinLnBrk="0" hangingPunct="0">
              <a:lnSpc>
                <a:spcPct val="100000"/>
              </a:lnSpc>
              <a:spcBef>
                <a:spcPct val="0"/>
              </a:spcBef>
              <a:spcAft>
                <a:spcPct val="0"/>
              </a:spcAft>
              <a:buClrTx/>
              <a:buSzTx/>
              <a:buFontTx/>
              <a:buNone/>
              <a:tabLst/>
              <a:defRPr/>
            </a:pPr>
            <a:r>
              <a:rPr lang="en-US" altLang="zh-TW" sz="2800" b="1" kern="0" dirty="0" smtClean="0">
                <a:latin typeface="+mn-ea"/>
                <a:ea typeface="+mn-ea"/>
                <a:cs typeface="+mj-cs"/>
              </a:rPr>
              <a:t>2.</a:t>
            </a:r>
            <a:r>
              <a:rPr lang="en-US" altLang="zh-TW" sz="2800" b="1" kern="0" dirty="0" smtClean="0">
                <a:latin typeface="+mn-ea"/>
                <a:ea typeface="+mn-ea"/>
                <a:cs typeface="+mj-cs"/>
                <a:hlinkClick r:id="rId2" action="ppaction://hlinkfile"/>
              </a:rPr>
              <a:t>109</a:t>
            </a:r>
            <a:r>
              <a:rPr lang="zh-TW" altLang="en-US" sz="2800" b="1" kern="0" dirty="0" smtClean="0">
                <a:latin typeface="+mn-ea"/>
                <a:ea typeface="+mn-ea"/>
                <a:cs typeface="+mj-cs"/>
                <a:hlinkClick r:id="rId2" action="ppaction://hlinkfile"/>
              </a:rPr>
              <a:t>學年度國中教育會考及全國高級中等學校與專科學校五年制適性入學重要日程表</a:t>
            </a:r>
            <a:r>
              <a:rPr lang="en-US" altLang="zh-TW" sz="2800" b="1" kern="0" dirty="0" smtClean="0">
                <a:latin typeface="+mn-ea"/>
                <a:ea typeface="+mn-ea"/>
                <a:cs typeface="+mj-cs"/>
                <a:hlinkClick r:id="rId2" action="ppaction://hlinkfile"/>
              </a:rPr>
              <a:t>.</a:t>
            </a:r>
            <a:r>
              <a:rPr lang="en-US" altLang="zh-TW" sz="2800" b="1" kern="0" dirty="0" err="1" smtClean="0">
                <a:latin typeface="+mn-ea"/>
                <a:ea typeface="+mn-ea"/>
                <a:cs typeface="+mj-cs"/>
                <a:hlinkClick r:id="rId2" action="ppaction://hlinkfile"/>
              </a:rPr>
              <a:t>pdf</a:t>
            </a:r>
            <a:endParaRPr lang="en-US" altLang="zh-TW" sz="2800" b="1" kern="0" dirty="0" smtClean="0">
              <a:latin typeface="+mn-ea"/>
              <a:ea typeface="+mn-ea"/>
              <a:cs typeface="+mj-cs"/>
            </a:endParaRPr>
          </a:p>
          <a:p>
            <a:pPr lvl="0"/>
            <a:r>
              <a:rPr kumimoji="1" lang="en-US" altLang="zh-TW" sz="2800" b="1" i="0" u="none" strike="noStrike" kern="0" cap="none" spc="0" normalizeH="0" baseline="0" noProof="0" dirty="0" smtClean="0">
                <a:ln>
                  <a:noFill/>
                </a:ln>
                <a:effectLst/>
                <a:uLnTx/>
                <a:uFillTx/>
                <a:latin typeface="+mn-ea"/>
                <a:ea typeface="+mn-ea"/>
                <a:cs typeface="+mj-cs"/>
                <a:hlinkClick r:id="rId3" action="ppaction://hlinkfile"/>
              </a:rPr>
              <a:t>3.</a:t>
            </a:r>
            <a:r>
              <a:rPr lang="en-US" altLang="zh-TW" sz="2800" b="1" kern="0" dirty="0" smtClean="0">
                <a:latin typeface="+mn-ea"/>
                <a:ea typeface="+mn-ea"/>
                <a:hlinkClick r:id="rId3" action="ppaction://hlinkfile"/>
              </a:rPr>
              <a:t>109</a:t>
            </a:r>
            <a:r>
              <a:rPr lang="zh-TW" altLang="en-US" sz="2800" b="1" kern="0" dirty="0" smtClean="0">
                <a:latin typeface="+mn-ea"/>
                <a:ea typeface="+mn-ea"/>
                <a:hlinkClick r:id="rId3" action="ppaction://hlinkfile"/>
              </a:rPr>
              <a:t>學年度</a:t>
            </a:r>
            <a:r>
              <a:rPr kumimoji="1" lang="zh-TW" altLang="en-US" sz="2800" b="1" i="0" u="none" strike="noStrike" kern="0" cap="none" spc="0" normalizeH="0" baseline="0" noProof="0" dirty="0" smtClean="0">
                <a:ln>
                  <a:noFill/>
                </a:ln>
                <a:effectLst/>
                <a:uLnTx/>
                <a:uFillTx/>
                <a:latin typeface="+mn-ea"/>
                <a:ea typeface="+mn-ea"/>
                <a:cs typeface="+mj-cs"/>
                <a:hlinkClick r:id="rId3" action="ppaction://hlinkfile"/>
              </a:rPr>
              <a:t>彰化區免試入學超額比序對照表</a:t>
            </a:r>
            <a:endParaRPr kumimoji="1" lang="en-US" altLang="zh-TW" sz="2800" b="1" i="0" u="none" strike="noStrike" kern="0" cap="none" spc="0" normalizeH="0" baseline="0" noProof="0" dirty="0" smtClean="0">
              <a:ln>
                <a:noFill/>
              </a:ln>
              <a:effectLst/>
              <a:uLnTx/>
              <a:uFillTx/>
              <a:latin typeface="+mn-ea"/>
              <a:ea typeface="+mn-ea"/>
              <a:cs typeface="+mj-cs"/>
            </a:endParaRPr>
          </a:p>
          <a:p>
            <a:pPr lvl="0">
              <a:defRPr/>
            </a:pPr>
            <a:r>
              <a:rPr lang="en-US" altLang="zh-TW" sz="2800" b="1" kern="0" dirty="0" smtClean="0">
                <a:latin typeface="+mn-ea"/>
                <a:ea typeface="+mn-ea"/>
                <a:hlinkClick r:id="rId4" action="ppaction://hlinkfile"/>
              </a:rPr>
              <a:t>4.108</a:t>
            </a:r>
            <a:r>
              <a:rPr lang="zh-TW" altLang="en-US" sz="2800" b="1" kern="0" dirty="0" smtClean="0">
                <a:latin typeface="+mn-ea"/>
                <a:ea typeface="+mn-ea"/>
                <a:hlinkClick r:id="rId4" action="ppaction://hlinkfile"/>
              </a:rPr>
              <a:t>學年度彰化區升學管道暨升學行事曆</a:t>
            </a:r>
            <a:endParaRPr lang="en-US" altLang="zh-TW" sz="2800" b="1" kern="0" dirty="0" smtClean="0">
              <a:latin typeface="+mn-ea"/>
              <a:ea typeface="+mn-ea"/>
            </a:endParaRPr>
          </a:p>
          <a:p>
            <a:pPr>
              <a:defRPr/>
            </a:pPr>
            <a:r>
              <a:rPr lang="en-US" altLang="zh-TW" sz="2800" b="1" kern="0" dirty="0" smtClean="0">
                <a:latin typeface="+mn-ea"/>
                <a:ea typeface="+mn-ea"/>
              </a:rPr>
              <a:t>5.</a:t>
            </a:r>
            <a:r>
              <a:rPr lang="en-US" altLang="zh-TW" sz="2800" b="1" dirty="0" smtClean="0">
                <a:latin typeface="+mn-ea"/>
                <a:ea typeface="+mn-ea"/>
              </a:rPr>
              <a:t> 111</a:t>
            </a:r>
            <a:r>
              <a:rPr lang="zh-TW" altLang="en-US" sz="2800" b="1" dirty="0" smtClean="0">
                <a:latin typeface="+mn-ea"/>
                <a:ea typeface="+mn-ea"/>
              </a:rPr>
              <a:t>年國中教育會考各科等級表現描述與參考試題本公告</a:t>
            </a:r>
            <a:r>
              <a:rPr lang="en-US" altLang="zh-TW" sz="2800" dirty="0" smtClean="0">
                <a:hlinkClick r:id="rId5"/>
              </a:rPr>
              <a:t>https://cap.nace.edu.tw/</a:t>
            </a:r>
            <a:endParaRPr lang="zh-TW" altLang="en-US" sz="2800" dirty="0" smtClean="0"/>
          </a:p>
          <a:p>
            <a:pPr lvl="0">
              <a:defRPr/>
            </a:pPr>
            <a:r>
              <a:rPr lang="en-US" altLang="zh-TW" sz="2800" b="1" kern="0" dirty="0" smtClean="0">
                <a:latin typeface="+mn-ea"/>
                <a:ea typeface="+mn-ea"/>
              </a:rPr>
              <a:t>6.</a:t>
            </a:r>
            <a:r>
              <a:rPr lang="zh-TW" altLang="en-US" sz="2800" b="1" kern="0" dirty="0" smtClean="0">
                <a:latin typeface="+mn-ea"/>
                <a:ea typeface="+mn-ea"/>
              </a:rPr>
              <a:t>教育會考計分方式</a:t>
            </a:r>
            <a:endParaRPr lang="en-US" altLang="zh-TW" sz="2800" b="1" kern="0" dirty="0" smtClean="0">
              <a:latin typeface="+mn-ea"/>
              <a:ea typeface="+mn-ea"/>
            </a:endParaRPr>
          </a:p>
          <a:p>
            <a:pPr lvl="0">
              <a:defRPr/>
            </a:pPr>
            <a:r>
              <a:rPr lang="en-US" altLang="zh-TW" sz="2800" b="1" kern="0" dirty="0" smtClean="0">
                <a:latin typeface="+mn-ea"/>
                <a:ea typeface="+mn-ea"/>
              </a:rPr>
              <a:t>7.</a:t>
            </a:r>
            <a:r>
              <a:rPr lang="zh-TW" altLang="en-US" sz="2800" b="1" kern="0" dirty="0" smtClean="0">
                <a:latin typeface="+mn-ea"/>
                <a:ea typeface="+mn-ea"/>
              </a:rPr>
              <a:t>學生考試請假、畢業條件與補考規定</a:t>
            </a:r>
            <a:endParaRPr lang="en-US" altLang="zh-TW" sz="2800" b="1" kern="0" dirty="0" smtClean="0">
              <a:latin typeface="+mn-ea"/>
              <a:ea typeface="+mn-ea"/>
            </a:endParaRPr>
          </a:p>
          <a:p>
            <a:pPr marL="0" marR="0" lvl="0" indent="0" defTabSz="914400" rtl="0" eaLnBrk="0" fontAlgn="base" latinLnBrk="0" hangingPunct="0">
              <a:lnSpc>
                <a:spcPct val="100000"/>
              </a:lnSpc>
              <a:spcBef>
                <a:spcPct val="0"/>
              </a:spcBef>
              <a:spcAft>
                <a:spcPct val="0"/>
              </a:spcAft>
              <a:buClrTx/>
              <a:buSzTx/>
              <a:buFontTx/>
              <a:buNone/>
              <a:tabLst/>
              <a:defRPr/>
            </a:pPr>
            <a:endParaRPr kumimoji="1" lang="zh-TW" altLang="en-US" sz="2800" b="1" i="0" u="none" strike="noStrike" kern="0" cap="none" spc="0" normalizeH="0" baseline="0" noProof="0" dirty="0">
              <a:ln>
                <a:noFill/>
              </a:ln>
              <a:effectLst/>
              <a:uLnTx/>
              <a:uFillTx/>
              <a:latin typeface="+mn-ea"/>
              <a:ea typeface="+mn-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1C6E4CFB-D5C7-44F8-8B47-D3E0F5D904E7}" type="slidenum">
              <a:rPr lang="zh-TW" altLang="en-US" smtClean="0"/>
              <a:pPr/>
              <a:t>10</a:t>
            </a:fld>
            <a:endParaRPr lang="zh-TW" altLang="en-US"/>
          </a:p>
        </p:txBody>
      </p:sp>
      <p:pic>
        <p:nvPicPr>
          <p:cNvPr id="79874" name="Picture 2"/>
          <p:cNvPicPr>
            <a:picLocks noChangeAspect="1" noChangeArrowheads="1"/>
          </p:cNvPicPr>
          <p:nvPr/>
        </p:nvPicPr>
        <p:blipFill>
          <a:blip r:embed="rId2" cstate="print"/>
          <a:srcRect l="10500" t="35200" r="47790" b="11041"/>
          <a:stretch>
            <a:fillRect/>
          </a:stretch>
        </p:blipFill>
        <p:spPr bwMode="auto">
          <a:xfrm>
            <a:off x="179512" y="0"/>
            <a:ext cx="8676456" cy="6336704"/>
          </a:xfrm>
          <a:prstGeom prst="rect">
            <a:avLst/>
          </a:prstGeom>
          <a:noFill/>
          <a:ln w="9525">
            <a:noFill/>
            <a:miter lim="800000"/>
            <a:headEnd/>
            <a:tailEnd/>
          </a:ln>
        </p:spPr>
      </p:pic>
      <p:pic>
        <p:nvPicPr>
          <p:cNvPr id="4" name="Picture 2"/>
          <p:cNvPicPr>
            <a:picLocks noChangeAspect="1" noChangeArrowheads="1"/>
          </p:cNvPicPr>
          <p:nvPr/>
        </p:nvPicPr>
        <p:blipFill>
          <a:blip r:embed="rId2" cstate="print"/>
          <a:srcRect l="52152" t="85721" r="27551" b="11041"/>
          <a:stretch>
            <a:fillRect/>
          </a:stretch>
        </p:blipFill>
        <p:spPr bwMode="auto">
          <a:xfrm>
            <a:off x="899592" y="6237312"/>
            <a:ext cx="3528392" cy="5040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1C6E4CFB-D5C7-44F8-8B47-D3E0F5D904E7}" type="slidenum">
              <a:rPr lang="zh-TW" altLang="en-US" smtClean="0"/>
              <a:pPr/>
              <a:t>11</a:t>
            </a:fld>
            <a:endParaRPr lang="zh-TW" altLang="en-US"/>
          </a:p>
        </p:txBody>
      </p:sp>
      <p:pic>
        <p:nvPicPr>
          <p:cNvPr id="80898" name="Picture 2"/>
          <p:cNvPicPr>
            <a:picLocks noChangeAspect="1" noChangeArrowheads="1"/>
          </p:cNvPicPr>
          <p:nvPr/>
        </p:nvPicPr>
        <p:blipFill>
          <a:blip r:embed="rId2" cstate="print"/>
          <a:srcRect l="10500" t="38639" r="39958" b="24401"/>
          <a:stretch>
            <a:fillRect/>
          </a:stretch>
        </p:blipFill>
        <p:spPr bwMode="auto">
          <a:xfrm>
            <a:off x="539552" y="0"/>
            <a:ext cx="7920880" cy="6416803"/>
          </a:xfrm>
          <a:prstGeom prst="rect">
            <a:avLst/>
          </a:prstGeom>
          <a:noFill/>
          <a:ln w="9525">
            <a:noFill/>
            <a:miter lim="800000"/>
            <a:headEnd/>
            <a:tailEnd/>
          </a:ln>
        </p:spPr>
      </p:pic>
      <p:pic>
        <p:nvPicPr>
          <p:cNvPr id="4" name="Picture 2"/>
          <p:cNvPicPr>
            <a:picLocks noChangeAspect="1" noChangeArrowheads="1"/>
          </p:cNvPicPr>
          <p:nvPr/>
        </p:nvPicPr>
        <p:blipFill>
          <a:blip r:embed="rId2" cstate="print"/>
          <a:srcRect l="59977" t="70982" r="20201" b="24401"/>
          <a:stretch>
            <a:fillRect/>
          </a:stretch>
        </p:blipFill>
        <p:spPr bwMode="auto">
          <a:xfrm>
            <a:off x="971600" y="6165304"/>
            <a:ext cx="3744416"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1C6E4CFB-D5C7-44F8-8B47-D3E0F5D904E7}" type="slidenum">
              <a:rPr lang="zh-TW" altLang="en-US" smtClean="0"/>
              <a:pPr/>
              <a:t>12</a:t>
            </a:fld>
            <a:endParaRPr lang="zh-TW" altLang="en-US"/>
          </a:p>
        </p:txBody>
      </p:sp>
      <p:graphicFrame>
        <p:nvGraphicFramePr>
          <p:cNvPr id="3" name="表格 2"/>
          <p:cNvGraphicFramePr>
            <a:graphicFrameLocks noGrp="1"/>
          </p:cNvGraphicFramePr>
          <p:nvPr>
            <p:extLst>
              <p:ext uri="{D42A27DB-BD31-4B8C-83A1-F6EECF244321}">
                <p14:modId xmlns:p14="http://schemas.microsoft.com/office/powerpoint/2010/main" val="1490284142"/>
              </p:ext>
            </p:extLst>
          </p:nvPr>
        </p:nvGraphicFramePr>
        <p:xfrm>
          <a:off x="719571" y="601057"/>
          <a:ext cx="7704858" cy="4389791"/>
        </p:xfrm>
        <a:graphic>
          <a:graphicData uri="http://schemas.openxmlformats.org/drawingml/2006/table">
            <a:tbl>
              <a:tblPr firstRow="1" bandRow="1">
                <a:tableStyleId>{5C22544A-7EE6-4342-B048-85BDC9FD1C3A}</a:tableStyleId>
              </a:tblPr>
              <a:tblGrid>
                <a:gridCol w="753978">
                  <a:extLst>
                    <a:ext uri="{9D8B030D-6E8A-4147-A177-3AD203B41FA5}">
                      <a16:colId xmlns:a16="http://schemas.microsoft.com/office/drawing/2014/main" val="20000"/>
                    </a:ext>
                  </a:extLst>
                </a:gridCol>
                <a:gridCol w="614175">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1080120">
                  <a:extLst>
                    <a:ext uri="{9D8B030D-6E8A-4147-A177-3AD203B41FA5}">
                      <a16:colId xmlns:a16="http://schemas.microsoft.com/office/drawing/2014/main" val="20005"/>
                    </a:ext>
                  </a:extLst>
                </a:gridCol>
                <a:gridCol w="871597">
                  <a:extLst>
                    <a:ext uri="{9D8B030D-6E8A-4147-A177-3AD203B41FA5}">
                      <a16:colId xmlns:a16="http://schemas.microsoft.com/office/drawing/2014/main" val="20006"/>
                    </a:ext>
                  </a:extLst>
                </a:gridCol>
                <a:gridCol w="609398">
                  <a:extLst>
                    <a:ext uri="{9D8B030D-6E8A-4147-A177-3AD203B41FA5}">
                      <a16:colId xmlns:a16="http://schemas.microsoft.com/office/drawing/2014/main" val="20007"/>
                    </a:ext>
                  </a:extLst>
                </a:gridCol>
                <a:gridCol w="967278">
                  <a:extLst>
                    <a:ext uri="{9D8B030D-6E8A-4147-A177-3AD203B41FA5}">
                      <a16:colId xmlns:a16="http://schemas.microsoft.com/office/drawing/2014/main" val="20008"/>
                    </a:ext>
                  </a:extLst>
                </a:gridCol>
              </a:tblGrid>
              <a:tr h="1232240">
                <a:tc>
                  <a:txBody>
                    <a:bodyPr/>
                    <a:lstStyle/>
                    <a:p>
                      <a:r>
                        <a:rPr lang="zh-TW" altLang="en-US" sz="2800" dirty="0" smtClean="0">
                          <a:solidFill>
                            <a:schemeClr val="tx1"/>
                          </a:solidFill>
                        </a:rPr>
                        <a:t>學校</a:t>
                      </a:r>
                      <a:endParaRPr lang="zh-TW" altLang="en-US" sz="2800"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zh-TW" altLang="en-US" sz="2800" dirty="0" smtClean="0">
                          <a:solidFill>
                            <a:schemeClr val="tx1"/>
                          </a:solidFill>
                        </a:rPr>
                        <a:t>學生</a:t>
                      </a:r>
                      <a:endParaRPr lang="zh-TW"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zh-TW" altLang="en-US" sz="2800" dirty="0" smtClean="0">
                          <a:solidFill>
                            <a:schemeClr val="tx1"/>
                          </a:solidFill>
                        </a:rPr>
                        <a:t>個人</a:t>
                      </a:r>
                      <a:endParaRPr lang="en-US" altLang="zh-TW" sz="2800" dirty="0" smtClean="0">
                        <a:solidFill>
                          <a:schemeClr val="tx1"/>
                        </a:solidFill>
                      </a:endParaRPr>
                    </a:p>
                    <a:p>
                      <a:r>
                        <a:rPr lang="zh-TW" altLang="en-US" sz="2800" dirty="0" smtClean="0">
                          <a:solidFill>
                            <a:schemeClr val="tx1"/>
                          </a:solidFill>
                        </a:rPr>
                        <a:t>序位</a:t>
                      </a:r>
                      <a:endParaRPr lang="en-US" altLang="zh-TW" sz="2800" dirty="0" smtClean="0">
                        <a:solidFill>
                          <a:schemeClr val="tx1"/>
                        </a:solidFill>
                      </a:endParaRPr>
                    </a:p>
                    <a:p>
                      <a:r>
                        <a:rPr lang="en-US" altLang="zh-TW" sz="2000" dirty="0" smtClean="0">
                          <a:solidFill>
                            <a:schemeClr val="tx1"/>
                          </a:solidFill>
                        </a:rPr>
                        <a:t>(</a:t>
                      </a:r>
                      <a:r>
                        <a:rPr lang="zh-TW" altLang="en-US" sz="2000" dirty="0" smtClean="0">
                          <a:solidFill>
                            <a:schemeClr val="tx1"/>
                          </a:solidFill>
                        </a:rPr>
                        <a:t>縣排名</a:t>
                      </a:r>
                      <a:r>
                        <a:rPr lang="en-US" altLang="zh-TW" sz="2000" dirty="0" smtClean="0">
                          <a:solidFill>
                            <a:schemeClr val="tx1"/>
                          </a:solidFill>
                        </a:rPr>
                        <a:t>)</a:t>
                      </a:r>
                      <a:endParaRPr lang="zh-TW" alt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zh-TW" altLang="en-US" sz="2800" dirty="0" smtClean="0">
                          <a:solidFill>
                            <a:schemeClr val="tx1"/>
                          </a:solidFill>
                        </a:rPr>
                        <a:t>作文</a:t>
                      </a:r>
                      <a:endParaRPr lang="zh-TW"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zh-TW" altLang="en-US" sz="2800" dirty="0" smtClean="0">
                          <a:solidFill>
                            <a:schemeClr val="tx1"/>
                          </a:solidFill>
                        </a:rPr>
                        <a:t>會考</a:t>
                      </a:r>
                      <a:endParaRPr lang="zh-TW"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zh-TW" altLang="en-US" sz="2800" dirty="0" smtClean="0">
                          <a:solidFill>
                            <a:schemeClr val="tx1"/>
                          </a:solidFill>
                        </a:rPr>
                        <a:t>校內 積分</a:t>
                      </a:r>
                      <a:endParaRPr lang="zh-TW"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zh-TW" altLang="en-US" sz="2800" dirty="0" smtClean="0">
                          <a:solidFill>
                            <a:schemeClr val="tx1"/>
                          </a:solidFill>
                        </a:rPr>
                        <a:t>合           計</a:t>
                      </a:r>
                      <a:endParaRPr lang="zh-TW"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zh-TW" altLang="en-US" sz="2800" dirty="0" smtClean="0">
                          <a:solidFill>
                            <a:schemeClr val="tx1"/>
                          </a:solidFill>
                        </a:rPr>
                        <a:t>志願序</a:t>
                      </a:r>
                      <a:endParaRPr lang="zh-TW"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zh-TW" altLang="en-US" sz="2800" dirty="0" smtClean="0">
                          <a:solidFill>
                            <a:schemeClr val="tx1"/>
                          </a:solidFill>
                        </a:rPr>
                        <a:t>總</a:t>
                      </a:r>
                      <a:endParaRPr lang="en-US" altLang="zh-TW" sz="2800" dirty="0" smtClean="0">
                        <a:solidFill>
                          <a:schemeClr val="tx1"/>
                        </a:solidFill>
                      </a:endParaRPr>
                    </a:p>
                    <a:p>
                      <a:r>
                        <a:rPr lang="zh-TW" altLang="en-US" sz="2800" dirty="0" smtClean="0">
                          <a:solidFill>
                            <a:schemeClr val="tx1"/>
                          </a:solidFill>
                        </a:rPr>
                        <a:t>積分</a:t>
                      </a:r>
                      <a:endParaRPr lang="zh-TW" altLang="en-US" sz="2800" dirty="0">
                        <a:solidFill>
                          <a:schemeClr val="tx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08720">
                <a:tc rowSpan="2">
                  <a:txBody>
                    <a:bodyPr/>
                    <a:lstStyle/>
                    <a:p>
                      <a:endParaRPr lang="en-US" altLang="zh-TW" sz="3200" dirty="0" smtClean="0"/>
                    </a:p>
                    <a:p>
                      <a:r>
                        <a:rPr lang="zh-TW" altLang="en-US" sz="3200" dirty="0" smtClean="0"/>
                        <a:t>彰</a:t>
                      </a:r>
                      <a:endParaRPr lang="en-US" altLang="zh-TW" sz="3200" dirty="0" smtClean="0"/>
                    </a:p>
                    <a:p>
                      <a:r>
                        <a:rPr lang="zh-TW" altLang="en-US" sz="3200" dirty="0" smtClean="0"/>
                        <a:t>化</a:t>
                      </a:r>
                      <a:endParaRPr lang="en-US" altLang="zh-TW" sz="3200" dirty="0" smtClean="0"/>
                    </a:p>
                    <a:p>
                      <a:r>
                        <a:rPr lang="zh-TW" altLang="en-US" sz="3200" dirty="0" smtClean="0"/>
                        <a:t>女</a:t>
                      </a:r>
                      <a:endParaRPr lang="en-US" altLang="zh-TW" sz="3200" dirty="0" smtClean="0"/>
                    </a:p>
                    <a:p>
                      <a:r>
                        <a:rPr lang="zh-TW" altLang="en-US" sz="3200" dirty="0" smtClean="0"/>
                        <a:t>中</a:t>
                      </a:r>
                      <a:endParaRPr lang="en-US" altLang="zh-TW" sz="3200" dirty="0" smtClean="0"/>
                    </a:p>
                    <a:p>
                      <a:endParaRPr lang="zh-TW" altLang="en-US" sz="32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tLang="zh-TW" sz="2800" dirty="0" smtClean="0"/>
                    </a:p>
                    <a:p>
                      <a:r>
                        <a:rPr lang="zh-TW" altLang="en-US" sz="2800" dirty="0" smtClean="0"/>
                        <a:t>甲</a:t>
                      </a:r>
                      <a:endParaRPr lang="zh-TW"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dirty="0" smtClean="0"/>
                        <a:t>          </a:t>
                      </a:r>
                      <a:endParaRPr lang="en-US" altLang="zh-TW" dirty="0" smtClean="0"/>
                    </a:p>
                    <a:p>
                      <a:endParaRPr lang="en-US" altLang="zh-TW" dirty="0" smtClean="0"/>
                    </a:p>
                    <a:p>
                      <a:r>
                        <a:rPr lang="en-US" altLang="zh-TW" dirty="0" smtClean="0"/>
                        <a:t>801~900</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tLang="zh-TW" sz="2800" dirty="0" smtClean="0"/>
                    </a:p>
                    <a:p>
                      <a:r>
                        <a:rPr lang="en-US" altLang="zh-TW" sz="2800" baseline="0" dirty="0" smtClean="0"/>
                        <a:t> </a:t>
                      </a:r>
                      <a:r>
                        <a:rPr lang="zh-TW" altLang="en-US" sz="2800" dirty="0" smtClean="0"/>
                        <a:t>五</a:t>
                      </a:r>
                      <a:endParaRPr lang="zh-TW"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tLang="zh-TW" sz="2800" dirty="0" smtClean="0"/>
                    </a:p>
                    <a:p>
                      <a:r>
                        <a:rPr lang="en-US" altLang="zh-TW" sz="2800" dirty="0" smtClean="0"/>
                        <a:t>33</a:t>
                      </a:r>
                      <a:endParaRPr lang="zh-TW"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tLang="zh-TW" sz="2800" dirty="0" smtClean="0"/>
                    </a:p>
                    <a:p>
                      <a:r>
                        <a:rPr lang="en-US" altLang="zh-TW" sz="2800" dirty="0" smtClean="0"/>
                        <a:t>  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tLang="zh-TW" sz="2800" dirty="0" smtClean="0"/>
                    </a:p>
                    <a:p>
                      <a:r>
                        <a:rPr lang="en-US" altLang="zh-TW" sz="2800" dirty="0" smtClean="0"/>
                        <a:t> 75</a:t>
                      </a:r>
                      <a:endParaRPr lang="zh-TW"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tLang="zh-TW" sz="2800" dirty="0" smtClean="0"/>
                    </a:p>
                    <a:p>
                      <a:r>
                        <a:rPr lang="en-US" altLang="zh-TW" sz="2800" dirty="0" smtClean="0"/>
                        <a:t>1</a:t>
                      </a:r>
                      <a:endParaRPr lang="zh-TW"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tLang="zh-TW" sz="2800" dirty="0" smtClean="0"/>
                    </a:p>
                    <a:p>
                      <a:r>
                        <a:rPr lang="en-US" altLang="zh-TW" sz="2800" dirty="0" smtClean="0"/>
                        <a:t> 120</a:t>
                      </a:r>
                      <a:endParaRPr lang="zh-TW" altLang="en-US" sz="28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509471">
                <a:tc vMerge="1">
                  <a:txBody>
                    <a:bodyPr/>
                    <a:lstStyle/>
                    <a:p>
                      <a:endParaRPr lang="zh-TW"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ltLang="zh-TW" sz="2800" dirty="0" smtClean="0"/>
                    </a:p>
                    <a:p>
                      <a:pPr algn="ctr"/>
                      <a:r>
                        <a:rPr lang="zh-TW" altLang="en-US" sz="2800" dirty="0" smtClean="0"/>
                        <a:t>乙</a:t>
                      </a:r>
                      <a:endParaRPr lang="zh-TW"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ltLang="zh-TW" dirty="0" smtClean="0"/>
                    </a:p>
                    <a:p>
                      <a:pPr algn="ctr"/>
                      <a:endParaRPr lang="en-US" altLang="zh-TW" dirty="0" smtClean="0"/>
                    </a:p>
                    <a:p>
                      <a:pPr algn="ctr"/>
                      <a:r>
                        <a:rPr lang="en-US" altLang="zh-TW" dirty="0" smtClean="0"/>
                        <a:t>901~1000</a:t>
                      </a:r>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ltLang="zh-TW" sz="2800" dirty="0" smtClean="0"/>
                    </a:p>
                    <a:p>
                      <a:pPr algn="ctr"/>
                      <a:r>
                        <a:rPr lang="zh-TW" altLang="en-US" sz="2800" dirty="0" smtClean="0"/>
                        <a:t>四</a:t>
                      </a:r>
                      <a:endParaRPr lang="zh-TW"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ltLang="zh-TW" sz="2800" dirty="0" smtClean="0"/>
                    </a:p>
                    <a:p>
                      <a:pPr algn="ctr"/>
                      <a:r>
                        <a:rPr lang="en-US" altLang="zh-TW" sz="2800" dirty="0" smtClean="0"/>
                        <a:t>31</a:t>
                      </a:r>
                      <a:endParaRPr lang="zh-TW"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ltLang="zh-TW" sz="2800" dirty="0" smtClean="0"/>
                    </a:p>
                    <a:p>
                      <a:pPr algn="ctr"/>
                      <a:r>
                        <a:rPr lang="en-US" altLang="zh-TW" sz="2800" dirty="0" smtClean="0"/>
                        <a:t>44</a:t>
                      </a:r>
                    </a:p>
                    <a:p>
                      <a:pPr algn="ctr"/>
                      <a:r>
                        <a:rPr lang="en-US" altLang="zh-TW" sz="2000" dirty="0" smtClean="0"/>
                        <a:t>(</a:t>
                      </a:r>
                      <a:r>
                        <a:rPr lang="zh-TW" altLang="en-US" sz="2000" dirty="0" smtClean="0"/>
                        <a:t>低收</a:t>
                      </a:r>
                      <a:r>
                        <a:rPr lang="en-US" altLang="zh-TW" sz="2000" dirty="0" smtClean="0"/>
                        <a:t>)</a:t>
                      </a:r>
                      <a:endParaRPr lang="zh-TW" alt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ltLang="zh-TW" sz="2800" dirty="0" smtClean="0"/>
                    </a:p>
                    <a:p>
                      <a:pPr algn="ctr"/>
                      <a:r>
                        <a:rPr lang="en-US" altLang="zh-TW" sz="2800" dirty="0" smtClean="0"/>
                        <a:t>75</a:t>
                      </a:r>
                      <a:endParaRPr lang="zh-TW"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ltLang="zh-TW" sz="2800" dirty="0" smtClean="0"/>
                    </a:p>
                    <a:p>
                      <a:pPr algn="ctr"/>
                      <a:r>
                        <a:rPr lang="en-US" altLang="zh-TW" sz="2800" dirty="0" smtClean="0"/>
                        <a:t>1</a:t>
                      </a:r>
                      <a:endParaRPr lang="zh-TW"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ltLang="zh-TW" sz="2800" dirty="0" smtClean="0"/>
                    </a:p>
                    <a:p>
                      <a:pPr algn="ctr"/>
                      <a:r>
                        <a:rPr lang="en-US" altLang="zh-TW" sz="2800" dirty="0" smtClean="0"/>
                        <a:t>120</a:t>
                      </a:r>
                      <a:endParaRPr lang="zh-TW" altLang="en-US" sz="28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1026" name="Picture 2"/>
          <p:cNvPicPr>
            <a:picLocks noChangeAspect="1" noChangeArrowheads="1"/>
          </p:cNvPicPr>
          <p:nvPr/>
        </p:nvPicPr>
        <p:blipFill>
          <a:blip r:embed="rId2" cstate="print"/>
          <a:srcRect l="6300" t="74759" r="32801" b="6761"/>
          <a:stretch>
            <a:fillRect/>
          </a:stretch>
        </p:blipFill>
        <p:spPr bwMode="auto">
          <a:xfrm>
            <a:off x="323528" y="5084734"/>
            <a:ext cx="8352928" cy="1584176"/>
          </a:xfrm>
          <a:prstGeom prst="rect">
            <a:avLst/>
          </a:prstGeom>
          <a:noFill/>
          <a:ln w="9525">
            <a:noFill/>
            <a:miter lim="800000"/>
            <a:headEnd/>
            <a:tailEnd/>
          </a:ln>
        </p:spPr>
      </p:pic>
      <p:sp>
        <p:nvSpPr>
          <p:cNvPr id="5" name="橢圓 4"/>
          <p:cNvSpPr/>
          <p:nvPr/>
        </p:nvSpPr>
        <p:spPr>
          <a:xfrm>
            <a:off x="2955775" y="5444774"/>
            <a:ext cx="1656184" cy="432048"/>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6" name="群組 5"/>
          <p:cNvGrpSpPr/>
          <p:nvPr/>
        </p:nvGrpSpPr>
        <p:grpSpPr>
          <a:xfrm>
            <a:off x="0" y="0"/>
            <a:ext cx="9144000" cy="633489"/>
            <a:chOff x="0" y="0"/>
            <a:chExt cx="9144000" cy="633489"/>
          </a:xfrm>
        </p:grpSpPr>
        <p:sp>
          <p:nvSpPr>
            <p:cNvPr id="7" name="向右箭號 6"/>
            <p:cNvSpPr/>
            <p:nvPr/>
          </p:nvSpPr>
          <p:spPr>
            <a:xfrm>
              <a:off x="0" y="0"/>
              <a:ext cx="9144000" cy="6206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向右箭號 7"/>
            <p:cNvSpPr/>
            <p:nvPr/>
          </p:nvSpPr>
          <p:spPr>
            <a:xfrm>
              <a:off x="35520" y="12801"/>
              <a:ext cx="8164016" cy="62068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向右箭號 8"/>
            <p:cNvSpPr/>
            <p:nvPr/>
          </p:nvSpPr>
          <p:spPr>
            <a:xfrm>
              <a:off x="46519" y="12801"/>
              <a:ext cx="7408416" cy="62068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右箭號 9"/>
            <p:cNvSpPr/>
            <p:nvPr/>
          </p:nvSpPr>
          <p:spPr>
            <a:xfrm>
              <a:off x="0" y="0"/>
              <a:ext cx="6660232" cy="620688"/>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向右箭號 10"/>
            <p:cNvSpPr/>
            <p:nvPr/>
          </p:nvSpPr>
          <p:spPr>
            <a:xfrm>
              <a:off x="34393" y="12801"/>
              <a:ext cx="5833751" cy="620688"/>
            </a:xfrm>
            <a:prstGeom prst="rightArrow">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向右箭號 11"/>
            <p:cNvSpPr/>
            <p:nvPr/>
          </p:nvSpPr>
          <p:spPr>
            <a:xfrm>
              <a:off x="1" y="12801"/>
              <a:ext cx="5004048" cy="620688"/>
            </a:xfrm>
            <a:prstGeom prst="rightArrow">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1C6E4CFB-D5C7-44F8-8B47-D3E0F5D904E7}" type="slidenum">
              <a:rPr lang="zh-TW" altLang="en-US" smtClean="0"/>
              <a:pPr/>
              <a:t>13</a:t>
            </a:fld>
            <a:endParaRPr lang="zh-TW" altLang="en-US"/>
          </a:p>
        </p:txBody>
      </p:sp>
      <p:graphicFrame>
        <p:nvGraphicFramePr>
          <p:cNvPr id="3" name="表格 2"/>
          <p:cNvGraphicFramePr>
            <a:graphicFrameLocks noGrp="1"/>
          </p:cNvGraphicFramePr>
          <p:nvPr/>
        </p:nvGraphicFramePr>
        <p:xfrm>
          <a:off x="611560" y="1556792"/>
          <a:ext cx="7704858" cy="4597544"/>
        </p:xfrm>
        <a:graphic>
          <a:graphicData uri="http://schemas.openxmlformats.org/drawingml/2006/table">
            <a:tbl>
              <a:tblPr firstRow="1" bandRow="1">
                <a:tableStyleId>{5C22544A-7EE6-4342-B048-85BDC9FD1C3A}</a:tableStyleId>
              </a:tblPr>
              <a:tblGrid>
                <a:gridCol w="753978">
                  <a:extLst>
                    <a:ext uri="{9D8B030D-6E8A-4147-A177-3AD203B41FA5}">
                      <a16:colId xmlns:a16="http://schemas.microsoft.com/office/drawing/2014/main" val="20000"/>
                    </a:ext>
                  </a:extLst>
                </a:gridCol>
                <a:gridCol w="614175">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1080120">
                  <a:extLst>
                    <a:ext uri="{9D8B030D-6E8A-4147-A177-3AD203B41FA5}">
                      <a16:colId xmlns:a16="http://schemas.microsoft.com/office/drawing/2014/main" val="20005"/>
                    </a:ext>
                  </a:extLst>
                </a:gridCol>
                <a:gridCol w="871597">
                  <a:extLst>
                    <a:ext uri="{9D8B030D-6E8A-4147-A177-3AD203B41FA5}">
                      <a16:colId xmlns:a16="http://schemas.microsoft.com/office/drawing/2014/main" val="20006"/>
                    </a:ext>
                  </a:extLst>
                </a:gridCol>
                <a:gridCol w="609398">
                  <a:extLst>
                    <a:ext uri="{9D8B030D-6E8A-4147-A177-3AD203B41FA5}">
                      <a16:colId xmlns:a16="http://schemas.microsoft.com/office/drawing/2014/main" val="20007"/>
                    </a:ext>
                  </a:extLst>
                </a:gridCol>
                <a:gridCol w="967278">
                  <a:extLst>
                    <a:ext uri="{9D8B030D-6E8A-4147-A177-3AD203B41FA5}">
                      <a16:colId xmlns:a16="http://schemas.microsoft.com/office/drawing/2014/main" val="20008"/>
                    </a:ext>
                  </a:extLst>
                </a:gridCol>
              </a:tblGrid>
              <a:tr h="1439225">
                <a:tc>
                  <a:txBody>
                    <a:bodyPr/>
                    <a:lstStyle/>
                    <a:p>
                      <a:r>
                        <a:rPr lang="zh-TW" altLang="en-US" sz="2800" dirty="0" smtClean="0">
                          <a:solidFill>
                            <a:schemeClr val="tx1"/>
                          </a:solidFill>
                        </a:rPr>
                        <a:t>學校</a:t>
                      </a:r>
                      <a:endParaRPr lang="zh-TW" altLang="en-US" sz="2800"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a:txBody>
                    <a:bodyPr/>
                    <a:lstStyle/>
                    <a:p>
                      <a:r>
                        <a:rPr lang="zh-TW" altLang="en-US" sz="2800" dirty="0" smtClean="0">
                          <a:solidFill>
                            <a:schemeClr val="tx1"/>
                          </a:solidFill>
                        </a:rPr>
                        <a:t>學生</a:t>
                      </a:r>
                      <a:endParaRPr lang="zh-TW"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a:txBody>
                    <a:bodyPr/>
                    <a:lstStyle/>
                    <a:p>
                      <a:r>
                        <a:rPr lang="zh-TW" altLang="en-US" sz="2800" dirty="0" smtClean="0">
                          <a:solidFill>
                            <a:schemeClr val="tx1"/>
                          </a:solidFill>
                        </a:rPr>
                        <a:t>個人</a:t>
                      </a:r>
                      <a:endParaRPr lang="en-US" altLang="zh-TW" sz="2800" dirty="0" smtClean="0">
                        <a:solidFill>
                          <a:schemeClr val="tx1"/>
                        </a:solidFill>
                      </a:endParaRPr>
                    </a:p>
                    <a:p>
                      <a:r>
                        <a:rPr lang="zh-TW" altLang="en-US" sz="2800" dirty="0" smtClean="0">
                          <a:solidFill>
                            <a:schemeClr val="tx1"/>
                          </a:solidFill>
                        </a:rPr>
                        <a:t>序位</a:t>
                      </a:r>
                      <a:endParaRPr lang="en-US" altLang="zh-TW" sz="2800" dirty="0" smtClean="0">
                        <a:solidFill>
                          <a:schemeClr val="tx1"/>
                        </a:solidFill>
                      </a:endParaRPr>
                    </a:p>
                    <a:p>
                      <a:r>
                        <a:rPr lang="en-US" altLang="zh-TW" sz="2000" dirty="0" smtClean="0">
                          <a:solidFill>
                            <a:schemeClr val="tx1"/>
                          </a:solidFill>
                        </a:rPr>
                        <a:t>(</a:t>
                      </a:r>
                      <a:r>
                        <a:rPr lang="zh-TW" altLang="en-US" sz="2000" dirty="0" smtClean="0">
                          <a:solidFill>
                            <a:schemeClr val="tx1"/>
                          </a:solidFill>
                        </a:rPr>
                        <a:t>縣排名</a:t>
                      </a:r>
                      <a:r>
                        <a:rPr lang="en-US" altLang="zh-TW" sz="2000" dirty="0" smtClean="0">
                          <a:solidFill>
                            <a:schemeClr val="tx1"/>
                          </a:solidFill>
                        </a:rPr>
                        <a:t>)</a:t>
                      </a:r>
                      <a:endParaRPr lang="zh-TW" altLang="en-US"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a:txBody>
                    <a:bodyPr/>
                    <a:lstStyle/>
                    <a:p>
                      <a:r>
                        <a:rPr lang="zh-TW" altLang="en-US" sz="2800" dirty="0" smtClean="0">
                          <a:solidFill>
                            <a:schemeClr val="tx1"/>
                          </a:solidFill>
                        </a:rPr>
                        <a:t>作文</a:t>
                      </a:r>
                      <a:endParaRPr lang="zh-TW"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a:txBody>
                    <a:bodyPr/>
                    <a:lstStyle/>
                    <a:p>
                      <a:r>
                        <a:rPr lang="zh-TW" altLang="en-US" sz="2800" dirty="0" smtClean="0">
                          <a:solidFill>
                            <a:schemeClr val="tx1"/>
                          </a:solidFill>
                        </a:rPr>
                        <a:t>會考</a:t>
                      </a:r>
                      <a:endParaRPr lang="zh-TW"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a:txBody>
                    <a:bodyPr/>
                    <a:lstStyle/>
                    <a:p>
                      <a:r>
                        <a:rPr lang="zh-TW" altLang="en-US" sz="2800" dirty="0" smtClean="0">
                          <a:solidFill>
                            <a:schemeClr val="tx1"/>
                          </a:solidFill>
                        </a:rPr>
                        <a:t>校內 積分</a:t>
                      </a:r>
                      <a:endParaRPr lang="zh-TW"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a:txBody>
                    <a:bodyPr/>
                    <a:lstStyle/>
                    <a:p>
                      <a:r>
                        <a:rPr lang="zh-TW" altLang="en-US" sz="2800" dirty="0" smtClean="0">
                          <a:solidFill>
                            <a:schemeClr val="tx1"/>
                          </a:solidFill>
                        </a:rPr>
                        <a:t>合           計</a:t>
                      </a:r>
                      <a:endParaRPr lang="zh-TW"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a:txBody>
                    <a:bodyPr/>
                    <a:lstStyle/>
                    <a:p>
                      <a:r>
                        <a:rPr lang="zh-TW" altLang="en-US" sz="2800" dirty="0" smtClean="0">
                          <a:solidFill>
                            <a:schemeClr val="tx1"/>
                          </a:solidFill>
                        </a:rPr>
                        <a:t>志願序</a:t>
                      </a:r>
                      <a:endParaRPr lang="zh-TW" alt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C000"/>
                    </a:solidFill>
                  </a:tcPr>
                </a:tc>
                <a:tc>
                  <a:txBody>
                    <a:bodyPr/>
                    <a:lstStyle/>
                    <a:p>
                      <a:r>
                        <a:rPr lang="zh-TW" altLang="en-US" sz="2800" dirty="0" smtClean="0">
                          <a:solidFill>
                            <a:schemeClr val="tx1"/>
                          </a:solidFill>
                        </a:rPr>
                        <a:t>總</a:t>
                      </a:r>
                      <a:endParaRPr lang="en-US" altLang="zh-TW" sz="2800" dirty="0" smtClean="0">
                        <a:solidFill>
                          <a:schemeClr val="tx1"/>
                        </a:solidFill>
                      </a:endParaRPr>
                    </a:p>
                    <a:p>
                      <a:r>
                        <a:rPr lang="zh-TW" altLang="en-US" sz="2800" dirty="0" smtClean="0">
                          <a:solidFill>
                            <a:schemeClr val="tx1"/>
                          </a:solidFill>
                        </a:rPr>
                        <a:t>積分</a:t>
                      </a:r>
                      <a:endParaRPr lang="zh-TW" altLang="en-US" sz="2800" dirty="0">
                        <a:solidFill>
                          <a:schemeClr val="tx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1109038">
                <a:tc>
                  <a:txBody>
                    <a:bodyPr/>
                    <a:lstStyle/>
                    <a:p>
                      <a:r>
                        <a:rPr lang="zh-TW" altLang="en-US" sz="2800" dirty="0" smtClean="0"/>
                        <a:t>彰工</a:t>
                      </a:r>
                      <a:endParaRPr lang="en-US" altLang="zh-TW" sz="2800" dirty="0" smtClean="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tLang="zh-TW" sz="2800" dirty="0" smtClean="0"/>
                    </a:p>
                    <a:p>
                      <a:r>
                        <a:rPr lang="zh-TW" altLang="en-US" sz="2800" dirty="0" smtClean="0"/>
                        <a:t>甲</a:t>
                      </a:r>
                      <a:endParaRPr lang="zh-TW"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altLang="zh-TW" sz="1800" b="0" i="0" u="none" strike="noStrike" dirty="0" smtClean="0">
                          <a:solidFill>
                            <a:srgbClr val="000000"/>
                          </a:solidFill>
                          <a:latin typeface="+mn-lt"/>
                        </a:rPr>
                        <a:t>2206~2305</a:t>
                      </a:r>
                    </a:p>
                    <a:p>
                      <a:pPr algn="l" fontAlgn="b"/>
                      <a:endParaRPr lang="en-US" altLang="zh-TW" sz="1800" b="0" i="0" u="none" strike="noStrike" dirty="0">
                        <a:solidFill>
                          <a:srgbClr val="000000"/>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800" b="1" i="0" u="none" strike="noStrike" dirty="0">
                          <a:solidFill>
                            <a:srgbClr val="000000"/>
                          </a:solidFill>
                          <a:latin typeface="+mn-ea"/>
                          <a:ea typeface="+mn-ea"/>
                        </a:rPr>
                        <a:t>三</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latin typeface="新細明體"/>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latin typeface="新細明體"/>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a:solidFill>
                            <a:srgbClr val="000000"/>
                          </a:solidFill>
                          <a:latin typeface="新細明體"/>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a:solidFill>
                            <a:srgbClr val="000000"/>
                          </a:solidFill>
                          <a:latin typeface="新細明體"/>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a:solidFill>
                            <a:srgbClr val="000000"/>
                          </a:solidFill>
                          <a:latin typeface="新細明體"/>
                        </a:rPr>
                        <a:t>116</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57815">
                <a:tc>
                  <a:txBody>
                    <a:bodyPr/>
                    <a:lstStyle/>
                    <a:p>
                      <a:r>
                        <a:rPr lang="zh-TW" altLang="en-US" sz="2800" dirty="0" smtClean="0"/>
                        <a:t>彰工</a:t>
                      </a:r>
                      <a:endParaRPr lang="zh-TW" altLang="en-US" sz="28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tLang="zh-TW" sz="2800" dirty="0" smtClean="0"/>
                    </a:p>
                    <a:p>
                      <a:r>
                        <a:rPr lang="zh-TW" altLang="en-US" sz="2800" dirty="0" smtClean="0"/>
                        <a:t>乙</a:t>
                      </a:r>
                      <a:endParaRPr lang="zh-TW"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altLang="zh-TW" sz="1800" b="0" i="0" u="none" strike="noStrike" dirty="0" smtClean="0">
                          <a:solidFill>
                            <a:srgbClr val="000000"/>
                          </a:solidFill>
                          <a:latin typeface="+mn-lt"/>
                        </a:rPr>
                        <a:t>2001~2103</a:t>
                      </a:r>
                    </a:p>
                    <a:p>
                      <a:pPr algn="l" fontAlgn="b"/>
                      <a:endParaRPr lang="en-US" altLang="zh-TW" sz="1800" b="0" i="0" u="none" strike="noStrike" dirty="0">
                        <a:solidFill>
                          <a:srgbClr val="000000"/>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800" b="1" i="0" u="none" strike="noStrike" dirty="0">
                          <a:solidFill>
                            <a:srgbClr val="000000"/>
                          </a:solidFill>
                          <a:latin typeface="+mn-ea"/>
                          <a:ea typeface="+mn-ea"/>
                        </a:rPr>
                        <a:t>五</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a:solidFill>
                            <a:srgbClr val="000000"/>
                          </a:solidFill>
                          <a:latin typeface="新細明體"/>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a:solidFill>
                            <a:srgbClr val="000000"/>
                          </a:solidFill>
                          <a:latin typeface="新細明體"/>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latin typeface="新細明體"/>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a:solidFill>
                            <a:srgbClr val="000000"/>
                          </a:solidFill>
                          <a:latin typeface="新細明體"/>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latin typeface="新細明體"/>
                        </a:rPr>
                        <a:t>116</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91466">
                <a:tc>
                  <a:txBody>
                    <a:bodyPr/>
                    <a:lstStyle/>
                    <a:p>
                      <a:r>
                        <a:rPr lang="zh-TW" altLang="en-US" sz="2800" dirty="0" smtClean="0"/>
                        <a:t>員中</a:t>
                      </a:r>
                      <a:endParaRPr lang="zh-TW" altLang="en-US" sz="28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800" dirty="0" smtClean="0"/>
                    </a:p>
                    <a:p>
                      <a:pPr algn="ctr"/>
                      <a:r>
                        <a:rPr lang="zh-TW" altLang="en-US" sz="2800" dirty="0" smtClean="0"/>
                        <a:t>丙</a:t>
                      </a:r>
                      <a:endParaRPr lang="en-US" altLang="zh-TW" sz="2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altLang="zh-TW" sz="1800" b="0" i="0" u="none" strike="noStrike" dirty="0" smtClean="0">
                          <a:solidFill>
                            <a:srgbClr val="000000"/>
                          </a:solidFill>
                          <a:latin typeface="+mn-lt"/>
                        </a:rPr>
                        <a:t>1901~2002</a:t>
                      </a:r>
                    </a:p>
                    <a:p>
                      <a:pPr algn="l" fontAlgn="b"/>
                      <a:endParaRPr lang="en-US" altLang="zh-TW" sz="1800" b="0" i="0" u="none" strike="noStrike" dirty="0">
                        <a:solidFill>
                          <a:srgbClr val="000000"/>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800" b="1" i="0" u="none" strike="noStrike" dirty="0">
                          <a:solidFill>
                            <a:srgbClr val="000000"/>
                          </a:solidFill>
                          <a:latin typeface="+mn-ea"/>
                          <a:ea typeface="+mn-ea"/>
                        </a:rPr>
                        <a:t>六</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latin typeface="新細明體"/>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latin typeface="新細明體"/>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latin typeface="新細明體"/>
                        </a:rPr>
                        <a:t>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latin typeface="新細明體"/>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latin typeface="新細明體"/>
                        </a:rPr>
                        <a:t>116</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Rectangle 2"/>
          <p:cNvSpPr txBox="1">
            <a:spLocks noChangeArrowheads="1"/>
          </p:cNvSpPr>
          <p:nvPr/>
        </p:nvSpPr>
        <p:spPr>
          <a:xfrm>
            <a:off x="355080" y="476672"/>
            <a:ext cx="8569325" cy="936104"/>
          </a:xfrm>
          <a:prstGeom prst="rect">
            <a:avLst/>
          </a:prstGeom>
        </p:spPr>
        <p:style>
          <a:lnRef idx="1">
            <a:schemeClr val="accent1"/>
          </a:lnRef>
          <a:fillRef idx="2">
            <a:schemeClr val="accent1"/>
          </a:fillRef>
          <a:effectRef idx="1">
            <a:schemeClr val="accent1"/>
          </a:effectRef>
          <a:fontRef idx="minor">
            <a:schemeClr val="dk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zh-TW" altLang="en-US" sz="6000" b="1" kern="0" dirty="0" smtClean="0">
                <a:solidFill>
                  <a:srgbClr val="0000FF"/>
                </a:solidFill>
              </a:rPr>
              <a:t>寫作和個人序位的關係</a:t>
            </a:r>
            <a:r>
              <a:rPr kumimoji="1" lang="zh-TW" altLang="en-US" sz="6000" b="1" i="0" u="none" strike="noStrike" kern="0" cap="none" spc="0" normalizeH="0" baseline="0" noProof="0" dirty="0" smtClean="0">
                <a:ln>
                  <a:noFill/>
                </a:ln>
                <a:solidFill>
                  <a:srgbClr val="0000FF"/>
                </a:solidFill>
                <a:effectLst/>
                <a:uLnTx/>
                <a:uFillTx/>
                <a:latin typeface="+mn-lt"/>
                <a:ea typeface="+mn-ea"/>
                <a:cs typeface="+mn-cs"/>
              </a:rPr>
              <a:t> </a:t>
            </a:r>
            <a:r>
              <a:rPr kumimoji="1" lang="en-US" altLang="zh-TW" sz="6000" b="1" i="0" u="none" strike="noStrike" kern="0" cap="none" spc="0" normalizeH="0" baseline="0" noProof="0" dirty="0" smtClean="0">
                <a:ln>
                  <a:noFill/>
                </a:ln>
                <a:solidFill>
                  <a:srgbClr val="0000FF"/>
                </a:solidFill>
                <a:effectLst/>
                <a:uLnTx/>
                <a:uFillTx/>
                <a:latin typeface="標楷體" pitchFamily="65" charset="-120"/>
                <a:ea typeface="標楷體" pitchFamily="65" charset="-120"/>
                <a:cs typeface="+mn-cs"/>
              </a:rPr>
              <a:t>     </a:t>
            </a:r>
            <a:r>
              <a:rPr kumimoji="1" lang="zh-TW" altLang="en-US" sz="6000" b="1" i="0" u="none" strike="noStrike" kern="0" cap="none" spc="0" normalizeH="0" baseline="0" noProof="0" dirty="0" smtClean="0">
                <a:ln>
                  <a:noFill/>
                </a:ln>
                <a:solidFill>
                  <a:srgbClr val="0000FF"/>
                </a:solidFill>
                <a:effectLst/>
                <a:uLnTx/>
                <a:uFillTx/>
                <a:latin typeface="標楷體" pitchFamily="65" charset="-120"/>
                <a:ea typeface="標楷體" pitchFamily="65" charset="-120"/>
                <a:cs typeface="+mn-cs"/>
              </a:rPr>
              <a:t> </a:t>
            </a:r>
            <a:endParaRPr kumimoji="1" lang="en-US" altLang="zh-TW" sz="6000" b="1" i="0" u="none" strike="noStrike" kern="0" cap="none" spc="0" normalizeH="0" baseline="0" noProof="0" dirty="0" smtClean="0">
              <a:ln>
                <a:noFill/>
              </a:ln>
              <a:solidFill>
                <a:srgbClr val="0000FF"/>
              </a:solidFill>
              <a:effectLst/>
              <a:uLnTx/>
              <a:uFillTx/>
              <a:latin typeface="標楷體" pitchFamily="65" charset="-120"/>
              <a:ea typeface="標楷體" pitchFamily="65" charset="-120"/>
              <a:cs typeface="+mn-cs"/>
            </a:endParaRPr>
          </a:p>
        </p:txBody>
      </p:sp>
      <p:grpSp>
        <p:nvGrpSpPr>
          <p:cNvPr id="5" name="群組 4"/>
          <p:cNvGrpSpPr/>
          <p:nvPr/>
        </p:nvGrpSpPr>
        <p:grpSpPr>
          <a:xfrm>
            <a:off x="0" y="0"/>
            <a:ext cx="9144000" cy="633489"/>
            <a:chOff x="0" y="0"/>
            <a:chExt cx="9144000" cy="633489"/>
          </a:xfrm>
        </p:grpSpPr>
        <p:sp>
          <p:nvSpPr>
            <p:cNvPr id="6" name="向右箭號 5"/>
            <p:cNvSpPr/>
            <p:nvPr/>
          </p:nvSpPr>
          <p:spPr>
            <a:xfrm>
              <a:off x="0" y="0"/>
              <a:ext cx="9144000" cy="6206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向右箭號 6"/>
            <p:cNvSpPr/>
            <p:nvPr/>
          </p:nvSpPr>
          <p:spPr>
            <a:xfrm>
              <a:off x="35520" y="12801"/>
              <a:ext cx="8164016" cy="62068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向右箭號 7"/>
            <p:cNvSpPr/>
            <p:nvPr/>
          </p:nvSpPr>
          <p:spPr>
            <a:xfrm>
              <a:off x="46519" y="12801"/>
              <a:ext cx="7408416" cy="62068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向右箭號 8"/>
            <p:cNvSpPr/>
            <p:nvPr/>
          </p:nvSpPr>
          <p:spPr>
            <a:xfrm>
              <a:off x="0" y="0"/>
              <a:ext cx="6660232" cy="620688"/>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右箭號 9"/>
            <p:cNvSpPr/>
            <p:nvPr/>
          </p:nvSpPr>
          <p:spPr>
            <a:xfrm>
              <a:off x="34393" y="12801"/>
              <a:ext cx="5833751" cy="620688"/>
            </a:xfrm>
            <a:prstGeom prst="rightArrow">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向右箭號 10"/>
            <p:cNvSpPr/>
            <p:nvPr/>
          </p:nvSpPr>
          <p:spPr>
            <a:xfrm>
              <a:off x="1" y="12801"/>
              <a:ext cx="5004048" cy="620688"/>
            </a:xfrm>
            <a:prstGeom prst="rightArrow">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endParaRPr lang="zh-TW" altLang="en-US"/>
          </a:p>
        </p:txBody>
      </p:sp>
      <p:sp>
        <p:nvSpPr>
          <p:cNvPr id="5" name="副標題 4"/>
          <p:cNvSpPr>
            <a:spLocks noGrp="1"/>
          </p:cNvSpPr>
          <p:nvPr>
            <p:ph type="subTitle" idx="1"/>
          </p:nvPr>
        </p:nvSpPr>
        <p:spPr/>
        <p:txBody>
          <a:bodyPr/>
          <a:lstStyle/>
          <a:p>
            <a:endParaRPr lang="zh-TW" altLang="en-US"/>
          </a:p>
        </p:txBody>
      </p:sp>
      <p:pic>
        <p:nvPicPr>
          <p:cNvPr id="41985" name="Picture 1"/>
          <p:cNvPicPr>
            <a:picLocks noChangeAspect="1" noChangeArrowheads="1"/>
          </p:cNvPicPr>
          <p:nvPr/>
        </p:nvPicPr>
        <p:blipFill>
          <a:blip r:embed="rId2" cstate="print"/>
          <a:srcRect l="22050" t="15120" r="22826" b="8441"/>
          <a:stretch>
            <a:fillRect/>
          </a:stretch>
        </p:blipFill>
        <p:spPr bwMode="auto">
          <a:xfrm>
            <a:off x="0" y="-1"/>
            <a:ext cx="9144000" cy="6833119"/>
          </a:xfrm>
          <a:prstGeom prst="rect">
            <a:avLst/>
          </a:prstGeom>
          <a:noFill/>
          <a:ln w="9525">
            <a:noFill/>
            <a:miter lim="800000"/>
            <a:headEnd/>
            <a:tailEnd/>
          </a:ln>
        </p:spPr>
      </p:pic>
      <p:sp>
        <p:nvSpPr>
          <p:cNvPr id="8" name="文字方塊 7"/>
          <p:cNvSpPr txBox="1"/>
          <p:nvPr/>
        </p:nvSpPr>
        <p:spPr>
          <a:xfrm>
            <a:off x="899592" y="4581128"/>
            <a:ext cx="5472608" cy="1815882"/>
          </a:xfrm>
          <a:prstGeom prst="rect">
            <a:avLst/>
          </a:prstGeom>
          <a:noFill/>
        </p:spPr>
        <p:txBody>
          <a:bodyPr wrap="square" rtlCol="0">
            <a:spAutoFit/>
          </a:bodyPr>
          <a:lstStyle/>
          <a:p>
            <a:r>
              <a:rPr lang="en-US" altLang="zh-TW" sz="2800" b="1" dirty="0" smtClean="0"/>
              <a:t>1.</a:t>
            </a:r>
            <a:r>
              <a:rPr lang="zh-TW" altLang="en-US" sz="2800" b="1" dirty="0" smtClean="0"/>
              <a:t>伸港國中升學專區公告</a:t>
            </a:r>
            <a:endParaRPr lang="en-US" altLang="zh-TW" sz="2800" b="1" dirty="0" smtClean="0"/>
          </a:p>
          <a:p>
            <a:r>
              <a:rPr lang="en-US" altLang="zh-TW" sz="2800" b="1" dirty="0" smtClean="0"/>
              <a:t>2.</a:t>
            </a:r>
            <a:r>
              <a:rPr lang="zh-TW" altLang="en-US" sz="2800" b="1" dirty="0" smtClean="0"/>
              <a:t>伸港國中升學報報</a:t>
            </a:r>
            <a:r>
              <a:rPr lang="en-US" altLang="zh-TW" sz="2800" b="1" dirty="0" smtClean="0"/>
              <a:t>FB</a:t>
            </a:r>
            <a:r>
              <a:rPr lang="zh-TW" altLang="en-US" sz="2800" b="1" dirty="0" smtClean="0"/>
              <a:t>社團</a:t>
            </a:r>
            <a:endParaRPr lang="en-US" altLang="zh-TW" sz="2800" b="1" dirty="0" smtClean="0"/>
          </a:p>
          <a:p>
            <a:r>
              <a:rPr lang="en-US" altLang="zh-TW" sz="2800" b="1" dirty="0" smtClean="0"/>
              <a:t>3.</a:t>
            </a:r>
            <a:r>
              <a:rPr lang="zh-TW" altLang="en-US" sz="2800" b="1" dirty="0" smtClean="0"/>
              <a:t>教育會考網</a:t>
            </a:r>
            <a:r>
              <a:rPr lang="en-US" altLang="zh-TW" sz="2800" b="1" dirty="0" smtClean="0"/>
              <a:t>https://cap.nace.edu.tw/</a:t>
            </a:r>
            <a:endParaRPr lang="zh-TW" altLang="en-US" sz="2800" b="1" dirty="0"/>
          </a:p>
        </p:txBody>
      </p:sp>
    </p:spTree>
    <p:extLst>
      <p:ext uri="{BB962C8B-B14F-4D97-AF65-F5344CB8AC3E}">
        <p14:creationId xmlns:p14="http://schemas.microsoft.com/office/powerpoint/2010/main" val="291420597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p:cNvGrpSpPr/>
          <p:nvPr/>
        </p:nvGrpSpPr>
        <p:grpSpPr>
          <a:xfrm>
            <a:off x="0" y="-232229"/>
            <a:ext cx="9144000" cy="633489"/>
            <a:chOff x="0" y="0"/>
            <a:chExt cx="9144000" cy="633489"/>
          </a:xfrm>
        </p:grpSpPr>
        <p:sp>
          <p:nvSpPr>
            <p:cNvPr id="12" name="向右箭號 11"/>
            <p:cNvSpPr/>
            <p:nvPr/>
          </p:nvSpPr>
          <p:spPr>
            <a:xfrm>
              <a:off x="0" y="0"/>
              <a:ext cx="9144000" cy="6206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向右箭號 12"/>
            <p:cNvSpPr/>
            <p:nvPr/>
          </p:nvSpPr>
          <p:spPr>
            <a:xfrm>
              <a:off x="35520" y="12801"/>
              <a:ext cx="8164016" cy="62068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向右箭號 13"/>
            <p:cNvSpPr/>
            <p:nvPr/>
          </p:nvSpPr>
          <p:spPr>
            <a:xfrm>
              <a:off x="46519" y="12801"/>
              <a:ext cx="7408416" cy="62068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向右箭號 14"/>
            <p:cNvSpPr/>
            <p:nvPr/>
          </p:nvSpPr>
          <p:spPr>
            <a:xfrm>
              <a:off x="0" y="0"/>
              <a:ext cx="6660232" cy="620688"/>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向右箭號 15"/>
            <p:cNvSpPr/>
            <p:nvPr/>
          </p:nvSpPr>
          <p:spPr>
            <a:xfrm>
              <a:off x="34393" y="12801"/>
              <a:ext cx="5833751" cy="620688"/>
            </a:xfrm>
            <a:prstGeom prst="rightArrow">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向右箭號 16"/>
            <p:cNvSpPr/>
            <p:nvPr/>
          </p:nvSpPr>
          <p:spPr>
            <a:xfrm>
              <a:off x="1" y="12801"/>
              <a:ext cx="5004048" cy="620688"/>
            </a:xfrm>
            <a:prstGeom prst="rightArrow">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投影片編號版面配置區 1"/>
          <p:cNvSpPr>
            <a:spLocks noGrp="1"/>
          </p:cNvSpPr>
          <p:nvPr>
            <p:ph type="sldNum" sz="quarter" idx="4"/>
          </p:nvPr>
        </p:nvSpPr>
        <p:spPr/>
        <p:txBody>
          <a:bodyPr/>
          <a:lstStyle/>
          <a:p>
            <a:fld id="{1C6E4CFB-D5C7-44F8-8B47-D3E0F5D904E7}" type="slidenum">
              <a:rPr lang="zh-TW" altLang="en-US" smtClean="0"/>
              <a:pPr/>
              <a:t>15</a:t>
            </a:fld>
            <a:endParaRPr lang="zh-TW" altLang="en-US"/>
          </a:p>
        </p:txBody>
      </p:sp>
      <p:pic>
        <p:nvPicPr>
          <p:cNvPr id="1026" name="Picture 2"/>
          <p:cNvPicPr>
            <a:picLocks noChangeAspect="1" noChangeArrowheads="1"/>
          </p:cNvPicPr>
          <p:nvPr/>
        </p:nvPicPr>
        <p:blipFill>
          <a:blip r:embed="rId2" cstate="print"/>
          <a:srcRect l="14567" t="16800" r="52904" b="5161"/>
          <a:stretch>
            <a:fillRect/>
          </a:stretch>
        </p:blipFill>
        <p:spPr bwMode="auto">
          <a:xfrm>
            <a:off x="1370091" y="-16385"/>
            <a:ext cx="6336704" cy="6858000"/>
          </a:xfrm>
          <a:prstGeom prst="rect">
            <a:avLst/>
          </a:prstGeom>
          <a:noFill/>
          <a:ln w="9525">
            <a:noFill/>
            <a:miter lim="800000"/>
            <a:headEnd/>
            <a:tailEnd/>
          </a:ln>
        </p:spPr>
      </p:pic>
      <p:sp>
        <p:nvSpPr>
          <p:cNvPr id="4" name="向上箭號 3"/>
          <p:cNvSpPr/>
          <p:nvPr/>
        </p:nvSpPr>
        <p:spPr>
          <a:xfrm>
            <a:off x="92855" y="405587"/>
            <a:ext cx="1118571" cy="324036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solidFill>
                  <a:schemeClr val="bg1"/>
                </a:solidFill>
                <a:latin typeface="+mn-ea"/>
              </a:rPr>
              <a:t>2</a:t>
            </a:r>
            <a:r>
              <a:rPr lang="zh-TW" altLang="en-US" sz="3200" b="1" dirty="0" smtClean="0">
                <a:solidFill>
                  <a:schemeClr val="bg1"/>
                </a:solidFill>
                <a:latin typeface="+mn-ea"/>
              </a:rPr>
              <a:t>超額比序</a:t>
            </a:r>
            <a:endParaRPr lang="zh-TW" altLang="en-US" sz="3200" b="1" dirty="0">
              <a:solidFill>
                <a:schemeClr val="bg1"/>
              </a:solidFill>
              <a:latin typeface="+mn-ea"/>
            </a:endParaRPr>
          </a:p>
        </p:txBody>
      </p:sp>
      <p:sp>
        <p:nvSpPr>
          <p:cNvPr id="18" name="橢圓 17"/>
          <p:cNvSpPr/>
          <p:nvPr/>
        </p:nvSpPr>
        <p:spPr>
          <a:xfrm>
            <a:off x="1739098" y="836712"/>
            <a:ext cx="1043564" cy="36004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橢圓 19"/>
          <p:cNvSpPr/>
          <p:nvPr/>
        </p:nvSpPr>
        <p:spPr>
          <a:xfrm>
            <a:off x="1709936" y="3789040"/>
            <a:ext cx="989855" cy="36004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橢圓 20"/>
          <p:cNvSpPr/>
          <p:nvPr/>
        </p:nvSpPr>
        <p:spPr>
          <a:xfrm>
            <a:off x="1709935" y="4941168"/>
            <a:ext cx="989855" cy="36004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7813"/>
            <a:ext cx="7571184" cy="1139825"/>
          </a:xfrm>
        </p:spPr>
        <p:txBody>
          <a:bodyPr/>
          <a:lstStyle/>
          <a:p>
            <a:r>
              <a:rPr lang="zh-TW" altLang="en-US" b="1" dirty="0" smtClean="0">
                <a:ea typeface="標楷體" pitchFamily="65" charset="-120"/>
              </a:rPr>
              <a:t>舉例：王小華的獎懲紀錄</a:t>
            </a:r>
          </a:p>
        </p:txBody>
      </p:sp>
      <p:graphicFrame>
        <p:nvGraphicFramePr>
          <p:cNvPr id="230609" name="Group 209"/>
          <p:cNvGraphicFramePr>
            <a:graphicFrameLocks noGrp="1"/>
          </p:cNvGraphicFramePr>
          <p:nvPr>
            <p:extLst>
              <p:ext uri="{D42A27DB-BD31-4B8C-83A1-F6EECF244321}">
                <p14:modId xmlns:p14="http://schemas.microsoft.com/office/powerpoint/2010/main" val="2068003851"/>
              </p:ext>
            </p:extLst>
          </p:nvPr>
        </p:nvGraphicFramePr>
        <p:xfrm>
          <a:off x="611188" y="1268413"/>
          <a:ext cx="8135937" cy="4401948"/>
        </p:xfrm>
        <a:graphic>
          <a:graphicData uri="http://schemas.openxmlformats.org/drawingml/2006/table">
            <a:tbl>
              <a:tblPr/>
              <a:tblGrid>
                <a:gridCol w="792162">
                  <a:extLst>
                    <a:ext uri="{9D8B030D-6E8A-4147-A177-3AD203B41FA5}">
                      <a16:colId xmlns:a16="http://schemas.microsoft.com/office/drawing/2014/main" val="20000"/>
                    </a:ext>
                  </a:extLst>
                </a:gridCol>
                <a:gridCol w="1354138">
                  <a:extLst>
                    <a:ext uri="{9D8B030D-6E8A-4147-A177-3AD203B41FA5}">
                      <a16:colId xmlns:a16="http://schemas.microsoft.com/office/drawing/2014/main" val="20001"/>
                    </a:ext>
                  </a:extLst>
                </a:gridCol>
                <a:gridCol w="920750">
                  <a:extLst>
                    <a:ext uri="{9D8B030D-6E8A-4147-A177-3AD203B41FA5}">
                      <a16:colId xmlns:a16="http://schemas.microsoft.com/office/drawing/2014/main" val="20002"/>
                    </a:ext>
                  </a:extLst>
                </a:gridCol>
                <a:gridCol w="1149350">
                  <a:extLst>
                    <a:ext uri="{9D8B030D-6E8A-4147-A177-3AD203B41FA5}">
                      <a16:colId xmlns:a16="http://schemas.microsoft.com/office/drawing/2014/main" val="20003"/>
                    </a:ext>
                  </a:extLst>
                </a:gridCol>
                <a:gridCol w="1039812">
                  <a:extLst>
                    <a:ext uri="{9D8B030D-6E8A-4147-A177-3AD203B41FA5}">
                      <a16:colId xmlns:a16="http://schemas.microsoft.com/office/drawing/2014/main" val="20004"/>
                    </a:ext>
                  </a:extLst>
                </a:gridCol>
                <a:gridCol w="1081088">
                  <a:extLst>
                    <a:ext uri="{9D8B030D-6E8A-4147-A177-3AD203B41FA5}">
                      <a16:colId xmlns:a16="http://schemas.microsoft.com/office/drawing/2014/main" val="20005"/>
                    </a:ext>
                  </a:extLst>
                </a:gridCol>
                <a:gridCol w="1079500">
                  <a:extLst>
                    <a:ext uri="{9D8B030D-6E8A-4147-A177-3AD203B41FA5}">
                      <a16:colId xmlns:a16="http://schemas.microsoft.com/office/drawing/2014/main" val="20006"/>
                    </a:ext>
                  </a:extLst>
                </a:gridCol>
                <a:gridCol w="719137">
                  <a:extLst>
                    <a:ext uri="{9D8B030D-6E8A-4147-A177-3AD203B41FA5}">
                      <a16:colId xmlns:a16="http://schemas.microsoft.com/office/drawing/2014/main" val="20007"/>
                    </a:ext>
                  </a:extLst>
                </a:gridCol>
              </a:tblGrid>
              <a:tr h="1223963">
                <a:tc grid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3500" b="0" i="0" u="none" strike="noStrike" cap="none" normalizeH="0" baseline="0" dirty="0" smtClean="0">
                          <a:ln>
                            <a:noFill/>
                          </a:ln>
                          <a:solidFill>
                            <a:schemeClr val="tx1"/>
                          </a:solidFill>
                          <a:effectLst/>
                          <a:latin typeface="標楷體" pitchFamily="65" charset="-120"/>
                          <a:ea typeface="標楷體" pitchFamily="65" charset="-120"/>
                        </a:rPr>
                        <a:t>獎懲項目</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9FBFF"/>
                    </a:solidFill>
                  </a:tcPr>
                </a:tc>
                <a:tc hMerge="1">
                  <a:txBody>
                    <a:bodyPr/>
                    <a:lstStyle/>
                    <a:p>
                      <a:endParaRPr lang="zh-TW"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3500" b="0" i="0" u="none" strike="noStrike" cap="none" normalizeH="0" baseline="0" smtClean="0">
                          <a:ln>
                            <a:noFill/>
                          </a:ln>
                          <a:solidFill>
                            <a:schemeClr val="tx1"/>
                          </a:solidFill>
                          <a:effectLst/>
                          <a:latin typeface="標楷體" pitchFamily="65" charset="-120"/>
                          <a:ea typeface="標楷體" pitchFamily="65" charset="-120"/>
                        </a:rPr>
                        <a:t>次數</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9FB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600" b="1" i="0" u="none" strike="noStrike" cap="none" normalizeH="0" baseline="0" smtClean="0">
                          <a:ln>
                            <a:noFill/>
                          </a:ln>
                          <a:solidFill>
                            <a:schemeClr val="tx1"/>
                          </a:solidFill>
                          <a:effectLst/>
                          <a:latin typeface="標楷體" pitchFamily="65" charset="-120"/>
                          <a:ea typeface="標楷體" pitchFamily="65" charset="-120"/>
                        </a:rPr>
                        <a:t>功過相抵</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9FB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600" b="1" i="0" u="none" strike="noStrike" cap="none" normalizeH="0" baseline="0" smtClean="0">
                          <a:ln>
                            <a:noFill/>
                          </a:ln>
                          <a:solidFill>
                            <a:schemeClr val="tx1"/>
                          </a:solidFill>
                          <a:effectLst/>
                          <a:latin typeface="標楷體" pitchFamily="65" charset="-120"/>
                          <a:ea typeface="標楷體" pitchFamily="65" charset="-120"/>
                        </a:rPr>
                        <a:t>獎勵紀錄</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2400" b="1"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rPr>
                        <a:t>積分</a:t>
                      </a:r>
                      <a:r>
                        <a:rPr kumimoji="1" lang="en-US" altLang="zh-TW" sz="2400" b="1" i="0" u="none" strike="noStrike" cap="none" normalizeH="0" baseline="0" smtClean="0">
                          <a:ln>
                            <a:noFill/>
                          </a:ln>
                          <a:solidFill>
                            <a:schemeClr val="tx1"/>
                          </a:solidFill>
                          <a:effectLst/>
                          <a:latin typeface="標楷體" pitchFamily="65" charset="-120"/>
                          <a:ea typeface="標楷體" pitchFamily="65" charset="-12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9FB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600" b="1" i="0" u="none" strike="noStrike" cap="none" normalizeH="0" baseline="0" dirty="0" smtClean="0">
                          <a:ln>
                            <a:noFill/>
                          </a:ln>
                          <a:solidFill>
                            <a:schemeClr val="tx1"/>
                          </a:solidFill>
                          <a:effectLst/>
                          <a:latin typeface="標楷體" pitchFamily="65" charset="-120"/>
                          <a:ea typeface="標楷體" pitchFamily="65" charset="-120"/>
                        </a:rPr>
                        <a:t>生活教育</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2400" b="1" i="0" u="none" strike="noStrike" cap="none" normalizeH="0" baseline="0" dirty="0" smtClean="0">
                          <a:ln>
                            <a:noFill/>
                          </a:ln>
                          <a:solidFill>
                            <a:schemeClr val="tx1"/>
                          </a:solidFill>
                          <a:effectLst/>
                          <a:latin typeface="標楷體" pitchFamily="65" charset="-120"/>
                          <a:ea typeface="標楷體" pitchFamily="65" charset="-120"/>
                        </a:rPr>
                        <a:t>(</a:t>
                      </a:r>
                      <a:r>
                        <a:rPr kumimoji="1" lang="zh-TW" altLang="en-US" sz="2400" b="1" i="0" u="none" strike="noStrike" cap="none" normalizeH="0" baseline="0" dirty="0" smtClean="0">
                          <a:ln>
                            <a:noFill/>
                          </a:ln>
                          <a:solidFill>
                            <a:schemeClr val="tx1"/>
                          </a:solidFill>
                          <a:effectLst/>
                          <a:latin typeface="標楷體" pitchFamily="65" charset="-120"/>
                          <a:ea typeface="標楷體" pitchFamily="65" charset="-120"/>
                        </a:rPr>
                        <a:t>積分</a:t>
                      </a:r>
                      <a:r>
                        <a:rPr kumimoji="1" lang="en-US" altLang="zh-TW" sz="2400" b="1" i="0" u="none" strike="noStrike" cap="none" normalizeH="0" baseline="0" dirty="0" smtClean="0">
                          <a:ln>
                            <a:noFill/>
                          </a:ln>
                          <a:solidFill>
                            <a:schemeClr val="tx1"/>
                          </a:solidFill>
                          <a:effectLst/>
                          <a:latin typeface="標楷體" pitchFamily="65" charset="-120"/>
                          <a:ea typeface="標楷體" pitchFamily="65" charset="-12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9FBFF"/>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600" b="1" i="0" u="none" strike="noStrike" cap="none" normalizeH="0" baseline="0" smtClean="0">
                          <a:ln>
                            <a:noFill/>
                          </a:ln>
                          <a:solidFill>
                            <a:schemeClr val="tx1"/>
                          </a:solidFill>
                          <a:effectLst/>
                          <a:latin typeface="標楷體" pitchFamily="65" charset="-120"/>
                          <a:ea typeface="標楷體" pitchFamily="65" charset="-120"/>
                        </a:rPr>
                        <a:t>兩項合計</a:t>
                      </a:r>
                      <a:r>
                        <a:rPr kumimoji="1" lang="en-US" altLang="zh-TW" sz="2400" b="1" i="0" u="none" strike="noStrike" cap="none" normalizeH="0" baseline="0" smtClean="0">
                          <a:ln>
                            <a:noFill/>
                          </a:ln>
                          <a:solidFill>
                            <a:schemeClr val="tx1"/>
                          </a:solidFill>
                          <a:effectLst/>
                          <a:latin typeface="標楷體" pitchFamily="65" charset="-120"/>
                          <a:ea typeface="標楷體" pitchFamily="65" charset="-120"/>
                        </a:rPr>
                        <a:t>(</a:t>
                      </a:r>
                      <a:r>
                        <a:rPr kumimoji="1" lang="zh-TW" altLang="en-US" sz="2400" b="1" i="0" u="none" strike="noStrike" cap="none" normalizeH="0" baseline="0" smtClean="0">
                          <a:ln>
                            <a:noFill/>
                          </a:ln>
                          <a:solidFill>
                            <a:schemeClr val="tx1"/>
                          </a:solidFill>
                          <a:effectLst/>
                          <a:latin typeface="標楷體" pitchFamily="65" charset="-120"/>
                          <a:ea typeface="標楷體" pitchFamily="65" charset="-120"/>
                        </a:rPr>
                        <a:t>積分</a:t>
                      </a:r>
                      <a:r>
                        <a:rPr kumimoji="1" lang="en-US" altLang="zh-TW" sz="2400" b="1" i="0" u="none" strike="noStrike" cap="none" normalizeH="0" baseline="0" smtClean="0">
                          <a:ln>
                            <a:noFill/>
                          </a:ln>
                          <a:solidFill>
                            <a:schemeClr val="tx1"/>
                          </a:solidFill>
                          <a:effectLst/>
                          <a:latin typeface="標楷體" pitchFamily="65" charset="-120"/>
                          <a:ea typeface="標楷體" pitchFamily="65" charset="-12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D9FBFF"/>
                    </a:solidFill>
                  </a:tcPr>
                </a:tc>
                <a:tc rowSpan="5">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zh-TW" altLang="en-US" sz="3500" b="1" i="0" u="none" strike="noStrike" cap="none" normalizeH="0" baseline="0" smtClean="0">
                        <a:ln>
                          <a:noFill/>
                        </a:ln>
                        <a:solidFill>
                          <a:schemeClr val="accent2"/>
                        </a:solidFill>
                        <a:effectLst/>
                        <a:latin typeface="標楷體" pitchFamily="65" charset="-120"/>
                        <a:ea typeface="標楷體" pitchFamily="65" charset="-120"/>
                      </a:endParaRPr>
                    </a:p>
                  </a:txBody>
                  <a:tcPr horzOverflow="overflow">
                    <a:lnL w="12700" cap="flat" cmpd="sng" algn="ctr">
                      <a:solidFill>
                        <a:schemeClr val="tx1"/>
                      </a:solidFill>
                      <a:prstDash val="solid"/>
                      <a:miter lim="800000"/>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0"/>
                  </a:ext>
                </a:extLst>
              </a:tr>
              <a:tr h="647700">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3000" b="1" i="0" u="none" strike="noStrike" cap="none" normalizeH="0" baseline="0" smtClean="0">
                          <a:ln>
                            <a:noFill/>
                          </a:ln>
                          <a:solidFill>
                            <a:schemeClr val="tx1"/>
                          </a:solidFill>
                          <a:effectLst/>
                          <a:latin typeface="標楷體" pitchFamily="65" charset="-120"/>
                          <a:ea typeface="標楷體" pitchFamily="65" charset="-120"/>
                        </a:rPr>
                        <a:t>未銷過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3000" b="1" i="0" u="none" strike="noStrike" cap="none" normalizeH="0" baseline="0" dirty="0" smtClean="0">
                          <a:ln>
                            <a:noFill/>
                          </a:ln>
                          <a:solidFill>
                            <a:schemeClr val="tx1"/>
                          </a:solidFill>
                          <a:effectLst/>
                          <a:latin typeface="標楷體" pitchFamily="65" charset="-120"/>
                          <a:ea typeface="標楷體" pitchFamily="65" charset="-120"/>
                        </a:rPr>
                        <a:t>嘉獎</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3000" b="1" i="0" u="none" strike="noStrike" cap="none" normalizeH="0" baseline="0" dirty="0" smtClean="0">
                          <a:ln>
                            <a:noFill/>
                          </a:ln>
                          <a:solidFill>
                            <a:schemeClr val="tx1"/>
                          </a:solidFill>
                          <a:effectLst/>
                          <a:latin typeface="標楷體" pitchFamily="65" charset="-120"/>
                          <a:ea typeface="標楷體" pitchFamily="65" charset="-120"/>
                        </a:rPr>
                        <a:t> </a:t>
                      </a:r>
                      <a:r>
                        <a:rPr kumimoji="1" lang="en-US" altLang="zh-TW" sz="3000" b="1" i="0" u="none" strike="noStrike" cap="none" normalizeH="0" baseline="0" dirty="0" smtClean="0">
                          <a:ln>
                            <a:noFill/>
                          </a:ln>
                          <a:solidFill>
                            <a:schemeClr val="tx1"/>
                          </a:solidFill>
                          <a:effectLst/>
                          <a:latin typeface="標楷體" pitchFamily="65" charset="-120"/>
                          <a:ea typeface="標楷體" pitchFamily="65" charset="-120"/>
                        </a:rPr>
                        <a:t>11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800" b="0" i="0" u="none" strike="noStrike" cap="none" normalizeH="0" baseline="0" dirty="0" smtClean="0">
                          <a:ln>
                            <a:noFill/>
                          </a:ln>
                          <a:solidFill>
                            <a:schemeClr val="tx1"/>
                          </a:solidFill>
                          <a:effectLst/>
                          <a:latin typeface="標楷體" pitchFamily="65" charset="-120"/>
                          <a:ea typeface="標楷體" pitchFamily="65" charset="-120"/>
                        </a:rPr>
                        <a:t> 嘉獎</a:t>
                      </a:r>
                      <a:endParaRPr kumimoji="1" lang="en-US" altLang="zh-TW" sz="2800" b="0" i="0" u="none" strike="noStrike" cap="none" normalizeH="0" baseline="0" dirty="0" smtClean="0">
                        <a:ln>
                          <a:noFill/>
                        </a:ln>
                        <a:solidFill>
                          <a:schemeClr val="tx1"/>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800" b="0" i="0" u="none" strike="noStrike" cap="none" normalizeH="0" baseline="0" dirty="0" smtClean="0">
                          <a:ln>
                            <a:noFill/>
                          </a:ln>
                          <a:solidFill>
                            <a:schemeClr val="tx1"/>
                          </a:solidFill>
                          <a:effectLst/>
                          <a:latin typeface="標楷體" pitchFamily="65" charset="-120"/>
                          <a:ea typeface="標楷體" pitchFamily="65" charset="-120"/>
                        </a:rPr>
                        <a:t>  </a:t>
                      </a:r>
                      <a:r>
                        <a:rPr kumimoji="1" lang="en-US" altLang="zh-TW" sz="2800" b="0" i="0" u="none" strike="noStrike" cap="none" normalizeH="0" baseline="0" dirty="0" smtClean="0">
                          <a:ln>
                            <a:noFill/>
                          </a:ln>
                          <a:solidFill>
                            <a:schemeClr val="tx1"/>
                          </a:solidFill>
                          <a:effectLst/>
                          <a:latin typeface="標楷體" pitchFamily="65" charset="-120"/>
                          <a:ea typeface="標楷體" pitchFamily="65" charset="-120"/>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en-US" altLang="zh-TW" sz="2800" b="0" i="0" u="none" strike="noStrike" cap="none" normalizeH="0" baseline="0" dirty="0" smtClean="0">
                        <a:ln>
                          <a:noFill/>
                        </a:ln>
                        <a:solidFill>
                          <a:schemeClr val="tx1"/>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800" b="0" i="0" u="none" strike="noStrike" cap="none" normalizeH="0" baseline="0" dirty="0" smtClean="0">
                          <a:ln>
                            <a:noFill/>
                          </a:ln>
                          <a:solidFill>
                            <a:schemeClr val="tx1"/>
                          </a:solidFill>
                          <a:effectLst/>
                          <a:latin typeface="標楷體" pitchFamily="65" charset="-120"/>
                          <a:ea typeface="標楷體" pitchFamily="65" charset="-120"/>
                        </a:rPr>
                        <a:t> </a:t>
                      </a:r>
                      <a:r>
                        <a:rPr kumimoji="1" lang="en-US" altLang="zh-TW" sz="2800" b="0" i="0" u="none" strike="noStrike" cap="none" normalizeH="0" baseline="0" dirty="0" smtClean="0">
                          <a:ln>
                            <a:noFill/>
                          </a:ln>
                          <a:solidFill>
                            <a:schemeClr val="tx1"/>
                          </a:solidFill>
                          <a:effectLst/>
                          <a:latin typeface="標楷體" pitchFamily="65" charset="-120"/>
                          <a:ea typeface="標楷體" pitchFamily="65" charset="-120"/>
                        </a:rPr>
                        <a:t>1.5</a:t>
                      </a:r>
                      <a:endParaRPr kumimoji="1" lang="zh-TW" altLang="en-US" sz="2800" b="0" i="0" u="none" strike="noStrike" cap="none" normalizeH="0" baseline="0" dirty="0" smtClean="0">
                        <a:ln>
                          <a:noFill/>
                        </a:ln>
                        <a:solidFill>
                          <a:schemeClr val="tx1"/>
                        </a:solidFill>
                        <a:effectLst/>
                        <a:latin typeface="標楷體" pitchFamily="65" charset="-120"/>
                        <a:ea typeface="標楷體" pitchFamily="65" charset="-12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en-US" altLang="zh-TW" sz="2800" b="0" i="0" u="none" strike="noStrike" cap="none" normalizeH="0" baseline="0" dirty="0" smtClean="0">
                        <a:ln>
                          <a:noFill/>
                        </a:ln>
                        <a:solidFill>
                          <a:schemeClr val="tx1"/>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800" b="0" i="0" u="none" strike="noStrike" cap="none" normalizeH="0" baseline="0" dirty="0" smtClean="0">
                          <a:ln>
                            <a:noFill/>
                          </a:ln>
                          <a:solidFill>
                            <a:schemeClr val="tx1"/>
                          </a:solidFill>
                          <a:effectLst/>
                          <a:latin typeface="標楷體" pitchFamily="65" charset="-120"/>
                          <a:ea typeface="標楷體" pitchFamily="65" charset="-120"/>
                        </a:rPr>
                        <a:t> </a:t>
                      </a:r>
                      <a:r>
                        <a:rPr kumimoji="1" lang="en-US" altLang="zh-TW" sz="2800" b="0" i="0" u="none" strike="noStrike" cap="none" normalizeH="0" baseline="0" dirty="0" smtClean="0">
                          <a:ln>
                            <a:noFill/>
                          </a:ln>
                          <a:solidFill>
                            <a:schemeClr val="tx1"/>
                          </a:solidFill>
                          <a:effectLst/>
                          <a:latin typeface="標楷體" pitchFamily="65" charset="-120"/>
                          <a:ea typeface="標楷體" pitchFamily="65" charset="-120"/>
                        </a:rPr>
                        <a:t>0</a:t>
                      </a:r>
                      <a:r>
                        <a:rPr kumimoji="1" lang="zh-TW" altLang="en-US" sz="2800" b="0" i="0" u="none" strike="noStrike" cap="none" normalizeH="0" baseline="0" dirty="0" smtClean="0">
                          <a:ln>
                            <a:noFill/>
                          </a:ln>
                          <a:solidFill>
                            <a:schemeClr val="tx1"/>
                          </a:solidFill>
                          <a:effectLst/>
                          <a:latin typeface="標楷體" pitchFamily="65" charset="-120"/>
                          <a:ea typeface="標楷體" pitchFamily="65" charset="-120"/>
                        </a:rPr>
                        <a:t>分</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en-US" altLang="zh-TW" sz="2800" b="0" i="0" u="none" strike="noStrike" cap="none" normalizeH="0" baseline="0" dirty="0" smtClean="0">
                        <a:ln>
                          <a:noFill/>
                        </a:ln>
                        <a:solidFill>
                          <a:schemeClr val="tx1"/>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800" b="0" i="0" u="none" strike="noStrike" cap="none" normalizeH="0" baseline="0" dirty="0" smtClean="0">
                          <a:ln>
                            <a:noFill/>
                          </a:ln>
                          <a:solidFill>
                            <a:schemeClr val="tx1"/>
                          </a:solidFill>
                          <a:effectLst/>
                          <a:latin typeface="標楷體" pitchFamily="65" charset="-120"/>
                          <a:ea typeface="標楷體" pitchFamily="65" charset="-120"/>
                        </a:rPr>
                        <a:t>  </a:t>
                      </a:r>
                      <a:r>
                        <a:rPr kumimoji="1" lang="en-US" altLang="zh-TW" sz="2800" b="0" i="0" u="none" strike="noStrike" cap="none" normalizeH="0" baseline="0" dirty="0" smtClean="0">
                          <a:ln>
                            <a:noFill/>
                          </a:ln>
                          <a:solidFill>
                            <a:schemeClr val="tx1"/>
                          </a:solidFill>
                          <a:effectLst/>
                          <a:latin typeface="標楷體" pitchFamily="65" charset="-120"/>
                          <a:ea typeface="標楷體" pitchFamily="65" charset="-12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val="10001"/>
                  </a:ext>
                </a:extLst>
              </a:tr>
              <a:tr h="720725">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3000" b="1" i="0" u="none" strike="noStrike" cap="none" normalizeH="0" baseline="0" dirty="0" smtClean="0">
                          <a:ln>
                            <a:noFill/>
                          </a:ln>
                          <a:solidFill>
                            <a:schemeClr val="tx1"/>
                          </a:solidFill>
                          <a:effectLst/>
                          <a:latin typeface="標楷體" pitchFamily="65" charset="-120"/>
                          <a:ea typeface="標楷體" pitchFamily="65" charset="-120"/>
                        </a:rPr>
                        <a:t>警告</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3000" b="1" i="0" u="none" strike="noStrike" cap="none" normalizeH="0" baseline="0" dirty="0" smtClean="0">
                          <a:ln>
                            <a:noFill/>
                          </a:ln>
                          <a:solidFill>
                            <a:schemeClr val="tx1"/>
                          </a:solidFill>
                          <a:effectLst/>
                          <a:latin typeface="標楷體" pitchFamily="65" charset="-120"/>
                          <a:ea typeface="標楷體" pitchFamily="65" charset="-120"/>
                        </a:rPr>
                        <a:t>  </a:t>
                      </a:r>
                      <a:r>
                        <a:rPr kumimoji="1" lang="en-US" altLang="zh-TW" sz="3000" b="1" i="0" u="none" strike="noStrike" cap="none" normalizeH="0" baseline="0" dirty="0" smtClean="0">
                          <a:ln>
                            <a:noFill/>
                          </a:ln>
                          <a:solidFill>
                            <a:schemeClr val="tx1"/>
                          </a:solidFill>
                          <a:effectLst/>
                          <a:latin typeface="標楷體" pitchFamily="65" charset="-120"/>
                          <a:ea typeface="標楷體" pitchFamily="65" charset="-120"/>
                        </a:rPr>
                        <a:t>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2"/>
                  </a:ext>
                </a:extLst>
              </a:tr>
              <a:tr h="769938">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3000" b="1" i="0" u="none" strike="noStrike" cap="none" normalizeH="0" baseline="0" smtClean="0">
                          <a:ln>
                            <a:noFill/>
                          </a:ln>
                          <a:solidFill>
                            <a:srgbClr val="0033CC"/>
                          </a:solidFill>
                          <a:effectLst/>
                          <a:latin typeface="標楷體" pitchFamily="65" charset="-120"/>
                          <a:ea typeface="標楷體" pitchFamily="65" charset="-120"/>
                        </a:rPr>
                        <a:t>已銷過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3000" b="1" i="0" u="none" strike="noStrike" cap="none" normalizeH="0" baseline="0" dirty="0" smtClean="0">
                          <a:ln>
                            <a:noFill/>
                          </a:ln>
                          <a:solidFill>
                            <a:schemeClr val="tx1"/>
                          </a:solidFill>
                          <a:effectLst/>
                          <a:latin typeface="標楷體" pitchFamily="65" charset="-120"/>
                          <a:ea typeface="標楷體" pitchFamily="65" charset="-120"/>
                        </a:rPr>
                        <a:t>嘉獎</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3000" b="1" i="0" u="none" strike="noStrike" cap="none" normalizeH="0" baseline="0" dirty="0" smtClean="0">
                          <a:ln>
                            <a:noFill/>
                          </a:ln>
                          <a:solidFill>
                            <a:srgbClr val="0033CC"/>
                          </a:solidFill>
                          <a:effectLst/>
                          <a:latin typeface="標楷體" pitchFamily="65" charset="-120"/>
                          <a:ea typeface="標楷體" pitchFamily="65" charset="-120"/>
                        </a:rPr>
                        <a:t> </a:t>
                      </a:r>
                      <a:r>
                        <a:rPr kumimoji="1" lang="en-US" altLang="zh-TW" sz="3000" b="1" i="0" u="none" strike="noStrike" cap="none" normalizeH="0" baseline="0" dirty="0" smtClean="0">
                          <a:ln>
                            <a:noFill/>
                          </a:ln>
                          <a:solidFill>
                            <a:srgbClr val="0033CC"/>
                          </a:solidFill>
                          <a:effectLst/>
                          <a:latin typeface="標楷體" pitchFamily="65" charset="-120"/>
                          <a:ea typeface="標楷體" pitchFamily="65" charset="-120"/>
                        </a:rPr>
                        <a:t>11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800" b="0" i="0" u="none" strike="noStrike" cap="none" normalizeH="0" baseline="0" dirty="0" smtClean="0">
                          <a:ln>
                            <a:noFill/>
                          </a:ln>
                          <a:solidFill>
                            <a:schemeClr val="tx1"/>
                          </a:solidFill>
                          <a:effectLst/>
                          <a:latin typeface="標楷體" pitchFamily="65" charset="-120"/>
                          <a:ea typeface="標楷體" pitchFamily="65" charset="-120"/>
                        </a:rPr>
                        <a:t> 嘉獎</a:t>
                      </a:r>
                      <a:endParaRPr kumimoji="1" lang="en-US" altLang="zh-TW" sz="2800" b="0" i="0" u="none" strike="noStrike" cap="none" normalizeH="0" baseline="0" dirty="0" smtClean="0">
                        <a:ln>
                          <a:noFill/>
                        </a:ln>
                        <a:solidFill>
                          <a:schemeClr val="tx1"/>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800" b="0" i="0" u="none" strike="noStrike" cap="none" normalizeH="0" baseline="0" dirty="0" smtClean="0">
                          <a:ln>
                            <a:noFill/>
                          </a:ln>
                          <a:solidFill>
                            <a:schemeClr val="tx1"/>
                          </a:solidFill>
                          <a:effectLst/>
                          <a:latin typeface="標楷體" pitchFamily="65" charset="-120"/>
                          <a:ea typeface="標楷體" pitchFamily="65" charset="-120"/>
                        </a:rPr>
                        <a:t>  </a:t>
                      </a:r>
                      <a:r>
                        <a:rPr kumimoji="1" lang="en-US" altLang="zh-TW" sz="2800" b="0" i="0" u="none" strike="noStrike" cap="none" normalizeH="0" baseline="0" dirty="0" smtClean="0">
                          <a:ln>
                            <a:noFill/>
                          </a:ln>
                          <a:solidFill>
                            <a:schemeClr val="tx1"/>
                          </a:solidFill>
                          <a:effectLst/>
                          <a:latin typeface="標楷體" pitchFamily="65" charset="-120"/>
                          <a:ea typeface="標楷體" pitchFamily="65" charset="-120"/>
                        </a:rPr>
                        <a:t>11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en-US" altLang="zh-TW" sz="2800" b="0" i="0" u="none" strike="noStrike" cap="none" normalizeH="0" baseline="0" dirty="0" smtClean="0">
                        <a:ln>
                          <a:noFill/>
                        </a:ln>
                        <a:solidFill>
                          <a:srgbClr val="0033CC"/>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800" b="0" i="0" u="none" strike="noStrike" cap="none" normalizeH="0" baseline="0" dirty="0" smtClean="0">
                          <a:ln>
                            <a:noFill/>
                          </a:ln>
                          <a:solidFill>
                            <a:srgbClr val="0033CC"/>
                          </a:solidFill>
                          <a:effectLst/>
                          <a:latin typeface="標楷體" pitchFamily="65" charset="-120"/>
                          <a:ea typeface="標楷體" pitchFamily="65" charset="-120"/>
                        </a:rPr>
                        <a:t> </a:t>
                      </a:r>
                      <a:r>
                        <a:rPr kumimoji="1" lang="en-US" altLang="zh-TW" sz="2800" b="0" i="0" u="none" strike="noStrike" cap="none" normalizeH="0" baseline="0" dirty="0" smtClean="0">
                          <a:ln>
                            <a:noFill/>
                          </a:ln>
                          <a:solidFill>
                            <a:srgbClr val="0033CC"/>
                          </a:solidFill>
                          <a:effectLst/>
                          <a:latin typeface="標楷體" pitchFamily="65" charset="-120"/>
                          <a:ea typeface="標楷體" pitchFamily="65" charset="-120"/>
                        </a:rPr>
                        <a:t>5.5</a:t>
                      </a:r>
                      <a:endParaRPr kumimoji="1" lang="zh-TW" altLang="en-US" sz="2800" b="0" i="0" u="none" strike="noStrike" cap="none" normalizeH="0" baseline="0" dirty="0" smtClean="0">
                        <a:ln>
                          <a:noFill/>
                        </a:ln>
                        <a:solidFill>
                          <a:srgbClr val="0033CC"/>
                        </a:solidFill>
                        <a:effectLst/>
                        <a:latin typeface="標楷體" pitchFamily="65" charset="-120"/>
                        <a:ea typeface="標楷體" pitchFamily="65" charset="-12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en-US" altLang="zh-TW" sz="2800" b="0" i="0" u="none" strike="noStrike" cap="none" normalizeH="0" baseline="0" dirty="0" smtClean="0">
                        <a:ln>
                          <a:noFill/>
                        </a:ln>
                        <a:solidFill>
                          <a:srgbClr val="0033CC"/>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800" b="0" i="0" u="none" strike="noStrike" cap="none" normalizeH="0" baseline="0" dirty="0" smtClean="0">
                          <a:ln>
                            <a:noFill/>
                          </a:ln>
                          <a:solidFill>
                            <a:srgbClr val="0033CC"/>
                          </a:solidFill>
                          <a:effectLst/>
                          <a:latin typeface="標楷體" pitchFamily="65" charset="-120"/>
                          <a:ea typeface="標楷體" pitchFamily="65" charset="-120"/>
                        </a:rPr>
                        <a:t> </a:t>
                      </a:r>
                      <a:r>
                        <a:rPr kumimoji="1" lang="en-US" altLang="zh-TW" sz="2800" b="0" i="0" u="none" strike="noStrike" cap="none" normalizeH="0" baseline="0" dirty="0" smtClean="0">
                          <a:ln>
                            <a:noFill/>
                          </a:ln>
                          <a:solidFill>
                            <a:srgbClr val="0033CC"/>
                          </a:solidFill>
                          <a:effectLst/>
                          <a:latin typeface="標楷體" pitchFamily="65" charset="-120"/>
                          <a:ea typeface="標楷體" pitchFamily="65" charset="-120"/>
                        </a:rPr>
                        <a:t>6</a:t>
                      </a:r>
                      <a:r>
                        <a:rPr kumimoji="1" lang="zh-TW" altLang="en-US" sz="2800" b="0" i="0" u="none" strike="noStrike" cap="none" normalizeH="0" baseline="0" dirty="0" smtClean="0">
                          <a:ln>
                            <a:noFill/>
                          </a:ln>
                          <a:solidFill>
                            <a:srgbClr val="0033CC"/>
                          </a:solidFill>
                          <a:effectLst/>
                          <a:latin typeface="標楷體" pitchFamily="65" charset="-120"/>
                          <a:ea typeface="標楷體" pitchFamily="65" charset="-120"/>
                        </a:rPr>
                        <a:t>分</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en-US" altLang="zh-TW" sz="2800" b="0" i="0" u="none" strike="noStrike" cap="none" normalizeH="0" baseline="0" dirty="0" smtClean="0">
                        <a:ln>
                          <a:noFill/>
                        </a:ln>
                        <a:solidFill>
                          <a:srgbClr val="0033CC"/>
                        </a:solidFill>
                        <a:effectLst/>
                        <a:latin typeface="標楷體" pitchFamily="65" charset="-120"/>
                        <a:ea typeface="標楷體" pitchFamily="65" charset="-12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2800" b="0" i="0" u="none" strike="noStrike" cap="none" normalizeH="0" baseline="0" dirty="0" smtClean="0">
                          <a:ln>
                            <a:noFill/>
                          </a:ln>
                          <a:solidFill>
                            <a:srgbClr val="0033CC"/>
                          </a:solidFill>
                          <a:effectLst/>
                          <a:latin typeface="標楷體" pitchFamily="65" charset="-120"/>
                          <a:ea typeface="標楷體" pitchFamily="65" charset="-120"/>
                        </a:rPr>
                        <a:t> </a:t>
                      </a:r>
                      <a:r>
                        <a:rPr kumimoji="1" lang="en-US" altLang="zh-TW" sz="2800" b="0" i="0" u="none" strike="noStrike" cap="none" normalizeH="0" baseline="0" dirty="0" smtClean="0">
                          <a:ln>
                            <a:noFill/>
                          </a:ln>
                          <a:solidFill>
                            <a:srgbClr val="0033CC"/>
                          </a:solidFill>
                          <a:effectLst/>
                          <a:latin typeface="標楷體" pitchFamily="65" charset="-120"/>
                          <a:ea typeface="標楷體" pitchFamily="65" charset="-120"/>
                        </a:rPr>
                        <a:t>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val="10003"/>
                  </a:ext>
                </a:extLst>
              </a:tr>
              <a:tr h="846138">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3000" b="1" i="0" u="none" strike="noStrike" cap="none" normalizeH="0" baseline="0" dirty="0" smtClean="0">
                          <a:ln>
                            <a:noFill/>
                          </a:ln>
                          <a:solidFill>
                            <a:schemeClr val="tx1"/>
                          </a:solidFill>
                          <a:effectLst/>
                          <a:latin typeface="標楷體" pitchFamily="65" charset="-120"/>
                          <a:ea typeface="標楷體" pitchFamily="65" charset="-120"/>
                        </a:rPr>
                        <a:t>警告</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3000" b="1" i="0" u="none" strike="noStrike" cap="none" normalizeH="0" baseline="0" dirty="0" smtClean="0">
                          <a:ln>
                            <a:noFill/>
                          </a:ln>
                          <a:solidFill>
                            <a:srgbClr val="0033CC"/>
                          </a:solidFill>
                          <a:effectLst/>
                          <a:latin typeface="標楷體" pitchFamily="65" charset="-120"/>
                          <a:ea typeface="標楷體" pitchFamily="65" charset="-120"/>
                        </a:rPr>
                        <a:t> </a:t>
                      </a:r>
                      <a:r>
                        <a:rPr kumimoji="1" lang="en-US" altLang="zh-TW" sz="3000" b="1" i="0" u="none" strike="noStrike" cap="none" normalizeH="0" baseline="0" dirty="0" smtClean="0">
                          <a:ln>
                            <a:noFill/>
                          </a:ln>
                          <a:solidFill>
                            <a:srgbClr val="0033CC"/>
                          </a:solidFill>
                          <a:effectLst/>
                          <a:latin typeface="標楷體" pitchFamily="65" charset="-120"/>
                          <a:ea typeface="標楷體" pitchFamily="65" charset="-12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4"/>
                  </a:ext>
                </a:extLst>
              </a:tr>
            </a:tbl>
          </a:graphicData>
        </a:graphic>
      </p:graphicFrame>
      <p:grpSp>
        <p:nvGrpSpPr>
          <p:cNvPr id="2" name="Group 145"/>
          <p:cNvGrpSpPr>
            <a:grpSpLocks/>
          </p:cNvGrpSpPr>
          <p:nvPr/>
        </p:nvGrpSpPr>
        <p:grpSpPr bwMode="auto">
          <a:xfrm>
            <a:off x="1582938" y="4928873"/>
            <a:ext cx="720725" cy="647700"/>
            <a:chOff x="4468" y="391"/>
            <a:chExt cx="272" cy="318"/>
          </a:xfrm>
        </p:grpSpPr>
        <p:sp>
          <p:nvSpPr>
            <p:cNvPr id="18478" name="Line 143"/>
            <p:cNvSpPr>
              <a:spLocks noChangeShapeType="1"/>
            </p:cNvSpPr>
            <p:nvPr/>
          </p:nvSpPr>
          <p:spPr bwMode="auto">
            <a:xfrm>
              <a:off x="4513" y="391"/>
              <a:ext cx="227" cy="318"/>
            </a:xfrm>
            <a:prstGeom prst="line">
              <a:avLst/>
            </a:prstGeom>
            <a:noFill/>
            <a:ln w="76200">
              <a:solidFill>
                <a:schemeClr val="accent2"/>
              </a:solidFill>
              <a:miter lim="800000"/>
              <a:headEnd/>
              <a:tailEnd/>
            </a:ln>
          </p:spPr>
          <p:txBody>
            <a:bodyPr wrap="none"/>
            <a:lstStyle/>
            <a:p>
              <a:endParaRPr lang="zh-TW" altLang="en-US"/>
            </a:p>
          </p:txBody>
        </p:sp>
        <p:sp>
          <p:nvSpPr>
            <p:cNvPr id="18479" name="Line 144"/>
            <p:cNvSpPr>
              <a:spLocks noChangeShapeType="1"/>
            </p:cNvSpPr>
            <p:nvPr/>
          </p:nvSpPr>
          <p:spPr bwMode="auto">
            <a:xfrm flipH="1">
              <a:off x="4468" y="436"/>
              <a:ext cx="272" cy="272"/>
            </a:xfrm>
            <a:prstGeom prst="line">
              <a:avLst/>
            </a:prstGeom>
            <a:noFill/>
            <a:ln w="76200">
              <a:solidFill>
                <a:srgbClr val="FF0000"/>
              </a:solidFill>
              <a:miter lim="800000"/>
              <a:headEnd/>
              <a:tailEnd/>
            </a:ln>
          </p:spPr>
          <p:txBody>
            <a:bodyPr wrap="none"/>
            <a:lstStyle/>
            <a:p>
              <a:endParaRPr lang="zh-TW" altLang="en-US"/>
            </a:p>
          </p:txBody>
        </p:sp>
      </p:grpSp>
      <p:sp>
        <p:nvSpPr>
          <p:cNvPr id="230583" name="Rectangle 183"/>
          <p:cNvSpPr>
            <a:spLocks noChangeArrowheads="1"/>
          </p:cNvSpPr>
          <p:nvPr/>
        </p:nvSpPr>
        <p:spPr bwMode="auto">
          <a:xfrm>
            <a:off x="8027988" y="1268413"/>
            <a:ext cx="865187" cy="4381500"/>
          </a:xfrm>
          <a:prstGeom prst="rect">
            <a:avLst/>
          </a:prstGeom>
          <a:solidFill>
            <a:schemeClr val="bg1"/>
          </a:solidFill>
          <a:ln w="19050" algn="ctr">
            <a:solidFill>
              <a:srgbClr val="000080"/>
            </a:solidFill>
            <a:miter lim="800000"/>
            <a:headEnd/>
            <a:tailEnd/>
          </a:ln>
        </p:spPr>
        <p:txBody>
          <a:bodyPr>
            <a:spAutoFit/>
          </a:bodyPr>
          <a:lstStyle/>
          <a:p>
            <a:pPr algn="ctr"/>
            <a:r>
              <a:rPr lang="zh-TW" altLang="en-US" sz="2800" b="1" dirty="0">
                <a:solidFill>
                  <a:schemeClr val="tx2"/>
                </a:solidFill>
                <a:latin typeface="標楷體" pitchFamily="65" charset="-120"/>
                <a:ea typeface="標楷體" pitchFamily="65" charset="-120"/>
              </a:rPr>
              <a:t>未銷過前</a:t>
            </a:r>
          </a:p>
          <a:p>
            <a:pPr algn="ctr"/>
            <a:r>
              <a:rPr lang="zh-TW" altLang="en-US" sz="2800" b="1" dirty="0">
                <a:solidFill>
                  <a:schemeClr val="tx2"/>
                </a:solidFill>
                <a:latin typeface="標楷體" pitchFamily="65" charset="-120"/>
                <a:ea typeface="標楷體" pitchFamily="65" charset="-120"/>
              </a:rPr>
              <a:t>後</a:t>
            </a:r>
          </a:p>
          <a:p>
            <a:pPr algn="ctr"/>
            <a:r>
              <a:rPr lang="zh-TW" altLang="en-US" sz="2800" b="1" dirty="0">
                <a:solidFill>
                  <a:schemeClr val="tx2"/>
                </a:solidFill>
                <a:latin typeface="標楷體" pitchFamily="65" charset="-120"/>
                <a:ea typeface="標楷體" pitchFamily="65" charset="-120"/>
              </a:rPr>
              <a:t>損</a:t>
            </a:r>
          </a:p>
          <a:p>
            <a:pPr algn="ctr"/>
            <a:r>
              <a:rPr lang="zh-TW" altLang="en-US" sz="2800" b="1" dirty="0">
                <a:solidFill>
                  <a:schemeClr val="tx2"/>
                </a:solidFill>
                <a:latin typeface="標楷體" pitchFamily="65" charset="-120"/>
                <a:ea typeface="標楷體" pitchFamily="65" charset="-120"/>
              </a:rPr>
              <a:t>失</a:t>
            </a:r>
          </a:p>
          <a:p>
            <a:pPr algn="ctr"/>
            <a:r>
              <a:rPr lang="en-US" altLang="zh-TW" sz="2800" b="1" dirty="0" smtClean="0">
                <a:solidFill>
                  <a:schemeClr val="tx2"/>
                </a:solidFill>
                <a:latin typeface="標楷體" pitchFamily="65" charset="-120"/>
                <a:ea typeface="標楷體" pitchFamily="65" charset="-120"/>
              </a:rPr>
              <a:t>10</a:t>
            </a:r>
            <a:endParaRPr lang="en-US" altLang="zh-TW" sz="2800" b="1" dirty="0">
              <a:solidFill>
                <a:schemeClr val="tx2"/>
              </a:solidFill>
              <a:latin typeface="標楷體" pitchFamily="65" charset="-120"/>
              <a:ea typeface="標楷體" pitchFamily="65" charset="-120"/>
            </a:endParaRPr>
          </a:p>
          <a:p>
            <a:pPr algn="ctr"/>
            <a:r>
              <a:rPr lang="zh-TW" altLang="en-US" sz="2800" b="1" dirty="0">
                <a:solidFill>
                  <a:schemeClr val="tx2"/>
                </a:solidFill>
                <a:latin typeface="標楷體" pitchFamily="65" charset="-120"/>
                <a:ea typeface="標楷體" pitchFamily="65" charset="-120"/>
              </a:rPr>
              <a:t>分</a:t>
            </a:r>
          </a:p>
          <a:p>
            <a:pPr algn="ctr"/>
            <a:endParaRPr lang="zh-TW" altLang="en-US" sz="2800" b="1" dirty="0">
              <a:solidFill>
                <a:srgbClr val="0033CC"/>
              </a:solidFill>
              <a:latin typeface="標楷體" pitchFamily="65" charset="-120"/>
              <a:ea typeface="標楷體" pitchFamily="65" charset="-120"/>
            </a:endParaRPr>
          </a:p>
        </p:txBody>
      </p:sp>
      <p:grpSp>
        <p:nvGrpSpPr>
          <p:cNvPr id="9" name="群組 8"/>
          <p:cNvGrpSpPr/>
          <p:nvPr/>
        </p:nvGrpSpPr>
        <p:grpSpPr>
          <a:xfrm>
            <a:off x="0" y="0"/>
            <a:ext cx="9144000" cy="633489"/>
            <a:chOff x="0" y="0"/>
            <a:chExt cx="9144000" cy="633489"/>
          </a:xfrm>
        </p:grpSpPr>
        <p:sp>
          <p:nvSpPr>
            <p:cNvPr id="10" name="向右箭號 9"/>
            <p:cNvSpPr/>
            <p:nvPr/>
          </p:nvSpPr>
          <p:spPr>
            <a:xfrm>
              <a:off x="0" y="0"/>
              <a:ext cx="9144000" cy="6206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向右箭號 10"/>
            <p:cNvSpPr/>
            <p:nvPr/>
          </p:nvSpPr>
          <p:spPr>
            <a:xfrm>
              <a:off x="35520" y="12801"/>
              <a:ext cx="8164016" cy="62068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向右箭號 11"/>
            <p:cNvSpPr/>
            <p:nvPr/>
          </p:nvSpPr>
          <p:spPr>
            <a:xfrm>
              <a:off x="46519" y="12801"/>
              <a:ext cx="7408416" cy="62068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向右箭號 12"/>
            <p:cNvSpPr/>
            <p:nvPr/>
          </p:nvSpPr>
          <p:spPr>
            <a:xfrm>
              <a:off x="0" y="0"/>
              <a:ext cx="6660232" cy="620688"/>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向右箭號 13"/>
            <p:cNvSpPr/>
            <p:nvPr/>
          </p:nvSpPr>
          <p:spPr>
            <a:xfrm>
              <a:off x="34393" y="12801"/>
              <a:ext cx="5833751" cy="620688"/>
            </a:xfrm>
            <a:prstGeom prst="rightArrow">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向右箭號 14"/>
            <p:cNvSpPr/>
            <p:nvPr/>
          </p:nvSpPr>
          <p:spPr>
            <a:xfrm>
              <a:off x="1" y="12801"/>
              <a:ext cx="5004048" cy="620688"/>
            </a:xfrm>
            <a:prstGeom prst="rightArrow">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 name="矩形 2"/>
          <p:cNvSpPr/>
          <p:nvPr/>
        </p:nvSpPr>
        <p:spPr>
          <a:xfrm>
            <a:off x="5868144" y="1268413"/>
            <a:ext cx="1080120" cy="1296491"/>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5884214" y="4149081"/>
            <a:ext cx="1080120" cy="1480662"/>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0590" name="Rectangle 190"/>
          <p:cNvSpPr>
            <a:spLocks noChangeArrowheads="1"/>
          </p:cNvSpPr>
          <p:nvPr/>
        </p:nvSpPr>
        <p:spPr bwMode="auto">
          <a:xfrm>
            <a:off x="605125" y="4065588"/>
            <a:ext cx="7416800" cy="1584325"/>
          </a:xfrm>
          <a:prstGeom prst="rect">
            <a:avLst/>
          </a:prstGeom>
          <a:solidFill>
            <a:schemeClr val="bg1"/>
          </a:solidFill>
          <a:ln w="9525" algn="ctr">
            <a:solidFill>
              <a:schemeClr val="tx1"/>
            </a:solidFill>
            <a:miter lim="800000"/>
            <a:headEnd/>
            <a:tailEnd/>
          </a:ln>
        </p:spPr>
        <p:txBody>
          <a:bodyPr wrap="none" anchor="ctr"/>
          <a:lstStyle/>
          <a:p>
            <a:endParaRPr lang="zh-TW"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0" nodeType="clickEffect">
                                  <p:stCondLst>
                                    <p:cond delay="0"/>
                                  </p:stCondLst>
                                  <p:childTnLst>
                                    <p:anim calcmode="lin" valueType="num">
                                      <p:cBhvr additive="base">
                                        <p:cTn id="10" dur="500"/>
                                        <p:tgtEl>
                                          <p:spTgt spid="230590"/>
                                        </p:tgtEl>
                                        <p:attrNameLst>
                                          <p:attrName>ppt_x</p:attrName>
                                        </p:attrNameLst>
                                      </p:cBhvr>
                                      <p:tavLst>
                                        <p:tav tm="0">
                                          <p:val>
                                            <p:strVal val="ppt_x"/>
                                          </p:val>
                                        </p:tav>
                                        <p:tav tm="100000">
                                          <p:val>
                                            <p:strVal val="ppt_x"/>
                                          </p:val>
                                        </p:tav>
                                      </p:tavLst>
                                    </p:anim>
                                    <p:anim calcmode="lin" valueType="num">
                                      <p:cBhvr additive="base">
                                        <p:cTn id="11" dur="500"/>
                                        <p:tgtEl>
                                          <p:spTgt spid="230590"/>
                                        </p:tgtEl>
                                        <p:attrNameLst>
                                          <p:attrName>ppt_y</p:attrName>
                                        </p:attrNameLst>
                                      </p:cBhvr>
                                      <p:tavLst>
                                        <p:tav tm="0">
                                          <p:val>
                                            <p:strVal val="ppt_y"/>
                                          </p:val>
                                        </p:tav>
                                        <p:tav tm="100000">
                                          <p:val>
                                            <p:strVal val="1+ppt_h/2"/>
                                          </p:val>
                                        </p:tav>
                                      </p:tavLst>
                                    </p:anim>
                                    <p:set>
                                      <p:cBhvr>
                                        <p:cTn id="12" dur="1" fill="hold">
                                          <p:stCondLst>
                                            <p:cond delay="499"/>
                                          </p:stCondLst>
                                        </p:cTn>
                                        <p:tgtEl>
                                          <p:spTgt spid="23059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grpId="0" nodeType="clickEffect">
                                  <p:stCondLst>
                                    <p:cond delay="0"/>
                                  </p:stCondLst>
                                  <p:childTnLst>
                                    <p:set>
                                      <p:cBhvr>
                                        <p:cTn id="16" dur="1" fill="hold">
                                          <p:stCondLst>
                                            <p:cond delay="0"/>
                                          </p:stCondLst>
                                        </p:cTn>
                                        <p:tgtEl>
                                          <p:spTgt spid="230583"/>
                                        </p:tgtEl>
                                        <p:attrNameLst>
                                          <p:attrName>style.visibility</p:attrName>
                                        </p:attrNameLst>
                                      </p:cBhvr>
                                      <p:to>
                                        <p:strVal val="visible"/>
                                      </p:to>
                                    </p:set>
                                    <p:animEffect transition="in" filter="diamond(out)">
                                      <p:cBhvr>
                                        <p:cTn id="17" dur="500"/>
                                        <p:tgtEl>
                                          <p:spTgt spid="23058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1" nodeType="clickEffect">
                                  <p:stCondLst>
                                    <p:cond delay="0"/>
                                  </p:stCondLst>
                                  <p:childTnLst>
                                    <p:animEffect transition="out" filter="fade">
                                      <p:cBhvr>
                                        <p:cTn id="26" dur="500" tmFilter="0, 0; .2, .5; .8, .5; 1, 0"/>
                                        <p:tgtEl>
                                          <p:spTgt spid="3"/>
                                        </p:tgtEl>
                                      </p:cBhvr>
                                    </p:animEffect>
                                    <p:animScale>
                                      <p:cBhvr>
                                        <p:cTn id="27" dur="250" autoRev="1" fill="hold"/>
                                        <p:tgtEl>
                                          <p:spTgt spid="3"/>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583" grpId="0" animBg="1"/>
      <p:bldP spid="3" grpId="0" animBg="1"/>
      <p:bldP spid="3" grpId="1" animBg="1"/>
      <p:bldP spid="17" grpId="0" animBg="1"/>
      <p:bldP spid="23059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4"/>
          </p:nvPr>
        </p:nvSpPr>
        <p:spPr/>
        <p:txBody>
          <a:bodyPr/>
          <a:lstStyle/>
          <a:p>
            <a:fld id="{1C6E4CFB-D5C7-44F8-8B47-D3E0F5D904E7}" type="slidenum">
              <a:rPr lang="zh-TW" altLang="en-US" smtClean="0"/>
              <a:pPr/>
              <a:t>17</a:t>
            </a:fld>
            <a:endParaRPr lang="zh-TW" altLang="en-US"/>
          </a:p>
        </p:txBody>
      </p:sp>
      <p:sp>
        <p:nvSpPr>
          <p:cNvPr id="4" name="Rectangle 2"/>
          <p:cNvSpPr txBox="1">
            <a:spLocks noChangeArrowheads="1"/>
          </p:cNvSpPr>
          <p:nvPr/>
        </p:nvSpPr>
        <p:spPr bwMode="auto">
          <a:xfrm>
            <a:off x="313093" y="2132856"/>
            <a:ext cx="8569325" cy="1296144"/>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chemeClr val="dk1"/>
                </a:solidFill>
                <a:latin typeface="+mn-lt"/>
                <a:ea typeface="+mn-ea"/>
                <a:cs typeface="+mn-cs"/>
              </a:defRPr>
            </a:lvl1pPr>
            <a:lvl2pPr algn="ctr" rtl="0" eaLnBrk="0" fontAlgn="base" hangingPunct="0">
              <a:spcBef>
                <a:spcPct val="0"/>
              </a:spcBef>
              <a:spcAft>
                <a:spcPct val="0"/>
              </a:spcAft>
              <a:defRPr kumimoji="1" sz="4400" b="1">
                <a:solidFill>
                  <a:schemeClr val="dk1"/>
                </a:solidFill>
                <a:latin typeface="+mn-lt"/>
                <a:ea typeface="+mn-ea"/>
                <a:cs typeface="+mn-cs"/>
              </a:defRPr>
            </a:lvl2pPr>
            <a:lvl3pPr algn="ctr" rtl="0" eaLnBrk="0" fontAlgn="base" hangingPunct="0">
              <a:spcBef>
                <a:spcPct val="0"/>
              </a:spcBef>
              <a:spcAft>
                <a:spcPct val="0"/>
              </a:spcAft>
              <a:defRPr kumimoji="1" sz="4400" b="1">
                <a:solidFill>
                  <a:schemeClr val="dk1"/>
                </a:solidFill>
                <a:latin typeface="+mn-lt"/>
                <a:ea typeface="+mn-ea"/>
                <a:cs typeface="+mn-cs"/>
              </a:defRPr>
            </a:lvl3pPr>
            <a:lvl4pPr algn="ctr" rtl="0" eaLnBrk="0" fontAlgn="base" hangingPunct="0">
              <a:spcBef>
                <a:spcPct val="0"/>
              </a:spcBef>
              <a:spcAft>
                <a:spcPct val="0"/>
              </a:spcAft>
              <a:defRPr kumimoji="1" sz="4400" b="1">
                <a:solidFill>
                  <a:schemeClr val="dk1"/>
                </a:solidFill>
                <a:latin typeface="+mn-lt"/>
                <a:ea typeface="+mn-ea"/>
                <a:cs typeface="+mn-cs"/>
              </a:defRPr>
            </a:lvl4pPr>
            <a:lvl5pPr algn="ctr" rtl="0" eaLnBrk="0" fontAlgn="base" hangingPunct="0">
              <a:spcBef>
                <a:spcPct val="0"/>
              </a:spcBef>
              <a:spcAft>
                <a:spcPct val="0"/>
              </a:spcAft>
              <a:defRPr kumimoji="1" sz="4400" b="1">
                <a:solidFill>
                  <a:schemeClr val="dk1"/>
                </a:solidFill>
                <a:latin typeface="+mn-lt"/>
                <a:ea typeface="+mn-ea"/>
                <a:cs typeface="+mn-cs"/>
              </a:defRPr>
            </a:lvl5pPr>
            <a:lvl6pPr marL="457200" algn="ctr" rtl="0" fontAlgn="base">
              <a:spcBef>
                <a:spcPct val="0"/>
              </a:spcBef>
              <a:spcAft>
                <a:spcPct val="0"/>
              </a:spcAft>
              <a:defRPr kumimoji="1" sz="4400" b="1">
                <a:solidFill>
                  <a:schemeClr val="dk1"/>
                </a:solidFill>
                <a:latin typeface="+mn-lt"/>
                <a:ea typeface="+mn-ea"/>
                <a:cs typeface="+mn-cs"/>
              </a:defRPr>
            </a:lvl6pPr>
            <a:lvl7pPr marL="914400" algn="ctr" rtl="0" fontAlgn="base">
              <a:spcBef>
                <a:spcPct val="0"/>
              </a:spcBef>
              <a:spcAft>
                <a:spcPct val="0"/>
              </a:spcAft>
              <a:defRPr kumimoji="1" sz="4400" b="1">
                <a:solidFill>
                  <a:schemeClr val="dk1"/>
                </a:solidFill>
                <a:latin typeface="+mn-lt"/>
                <a:ea typeface="+mn-ea"/>
                <a:cs typeface="+mn-cs"/>
              </a:defRPr>
            </a:lvl7pPr>
            <a:lvl8pPr marL="1371600" algn="ctr" rtl="0" fontAlgn="base">
              <a:spcBef>
                <a:spcPct val="0"/>
              </a:spcBef>
              <a:spcAft>
                <a:spcPct val="0"/>
              </a:spcAft>
              <a:defRPr kumimoji="1" sz="4400" b="1">
                <a:solidFill>
                  <a:schemeClr val="dk1"/>
                </a:solidFill>
                <a:latin typeface="+mn-lt"/>
                <a:ea typeface="+mn-ea"/>
                <a:cs typeface="+mn-cs"/>
              </a:defRPr>
            </a:lvl8pPr>
            <a:lvl9pPr marL="1828800" algn="ctr" rtl="0" fontAlgn="base">
              <a:spcBef>
                <a:spcPct val="0"/>
              </a:spcBef>
              <a:spcAft>
                <a:spcPct val="0"/>
              </a:spcAft>
              <a:defRPr kumimoji="1" sz="4400" b="1">
                <a:solidFill>
                  <a:schemeClr val="dk1"/>
                </a:solidFill>
                <a:latin typeface="+mn-lt"/>
                <a:ea typeface="+mn-ea"/>
                <a:cs typeface="+mn-cs"/>
              </a:defRPr>
            </a:lvl9pPr>
          </a:lstStyle>
          <a:p>
            <a:pPr eaLnBrk="1" hangingPunct="1"/>
            <a:r>
              <a:rPr lang="en-US" altLang="zh-TW" sz="6000" kern="0" dirty="0" smtClean="0">
                <a:solidFill>
                  <a:srgbClr val="0000FF"/>
                </a:solidFill>
              </a:rPr>
              <a:t>3.</a:t>
            </a:r>
            <a:r>
              <a:rPr lang="zh-TW" altLang="en-US" sz="6000" kern="0" dirty="0" smtClean="0">
                <a:solidFill>
                  <a:srgbClr val="CC00CC"/>
                </a:solidFill>
              </a:rPr>
              <a:t>彰化區</a:t>
            </a:r>
            <a:r>
              <a:rPr lang="zh-TW" altLang="en-US" sz="6000" kern="0" dirty="0" smtClean="0">
                <a:solidFill>
                  <a:srgbClr val="00B050"/>
                </a:solidFill>
              </a:rPr>
              <a:t>升</a:t>
            </a:r>
            <a:r>
              <a:rPr lang="zh-TW" altLang="en-US" sz="6000" kern="0" dirty="0" smtClean="0">
                <a:solidFill>
                  <a:srgbClr val="CC6600"/>
                </a:solidFill>
              </a:rPr>
              <a:t>學</a:t>
            </a:r>
            <a:r>
              <a:rPr lang="zh-TW" altLang="en-US" sz="6000" kern="0" dirty="0" smtClean="0">
                <a:solidFill>
                  <a:srgbClr val="0000FF"/>
                </a:solidFill>
              </a:rPr>
              <a:t>管</a:t>
            </a:r>
            <a:r>
              <a:rPr lang="zh-TW" altLang="en-US" sz="6000" kern="0" dirty="0" smtClean="0">
                <a:solidFill>
                  <a:srgbClr val="FF0000"/>
                </a:solidFill>
              </a:rPr>
              <a:t>道</a:t>
            </a:r>
            <a:r>
              <a:rPr lang="zh-TW" altLang="en-US" sz="6000" kern="0" dirty="0" smtClean="0">
                <a:solidFill>
                  <a:srgbClr val="0000FF"/>
                </a:solidFill>
              </a:rPr>
              <a:t> </a:t>
            </a:r>
            <a:r>
              <a:rPr lang="en-US" altLang="zh-TW" sz="6000" kern="0" dirty="0" smtClean="0">
                <a:solidFill>
                  <a:srgbClr val="0000FF"/>
                </a:solidFill>
                <a:latin typeface="標楷體" pitchFamily="65" charset="-120"/>
                <a:ea typeface="標楷體" pitchFamily="65" charset="-120"/>
              </a:rPr>
              <a:t>     </a:t>
            </a:r>
            <a:r>
              <a:rPr lang="zh-TW" altLang="en-US" sz="6000" kern="0" dirty="0" smtClean="0">
                <a:solidFill>
                  <a:srgbClr val="0000FF"/>
                </a:solidFill>
                <a:latin typeface="標楷體" pitchFamily="65" charset="-120"/>
                <a:ea typeface="標楷體" pitchFamily="65" charset="-120"/>
              </a:rPr>
              <a:t> </a:t>
            </a:r>
            <a:endParaRPr lang="en-US" altLang="zh-TW" sz="6000" kern="0" dirty="0" smtClean="0">
              <a:solidFill>
                <a:srgbClr val="0000FF"/>
              </a:solidFill>
              <a:latin typeface="標楷體" pitchFamily="65" charset="-120"/>
              <a:ea typeface="標楷體" pitchFamily="65" charset="-120"/>
            </a:endParaRPr>
          </a:p>
        </p:txBody>
      </p:sp>
      <p:grpSp>
        <p:nvGrpSpPr>
          <p:cNvPr id="5" name="群組 4"/>
          <p:cNvGrpSpPr/>
          <p:nvPr/>
        </p:nvGrpSpPr>
        <p:grpSpPr>
          <a:xfrm>
            <a:off x="0" y="0"/>
            <a:ext cx="9144000" cy="633489"/>
            <a:chOff x="0" y="0"/>
            <a:chExt cx="9144000" cy="633489"/>
          </a:xfrm>
        </p:grpSpPr>
        <p:sp>
          <p:nvSpPr>
            <p:cNvPr id="6" name="向右箭號 5"/>
            <p:cNvSpPr/>
            <p:nvPr/>
          </p:nvSpPr>
          <p:spPr>
            <a:xfrm>
              <a:off x="0" y="0"/>
              <a:ext cx="9144000" cy="6206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向右箭號 6"/>
            <p:cNvSpPr/>
            <p:nvPr/>
          </p:nvSpPr>
          <p:spPr>
            <a:xfrm>
              <a:off x="35520" y="12801"/>
              <a:ext cx="8164016" cy="62068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向右箭號 7"/>
            <p:cNvSpPr/>
            <p:nvPr/>
          </p:nvSpPr>
          <p:spPr>
            <a:xfrm>
              <a:off x="46519" y="12801"/>
              <a:ext cx="7408416" cy="62068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向右箭號 8"/>
            <p:cNvSpPr/>
            <p:nvPr/>
          </p:nvSpPr>
          <p:spPr>
            <a:xfrm>
              <a:off x="0" y="0"/>
              <a:ext cx="6660232" cy="620688"/>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右箭號 9"/>
            <p:cNvSpPr/>
            <p:nvPr/>
          </p:nvSpPr>
          <p:spPr>
            <a:xfrm>
              <a:off x="34393" y="12801"/>
              <a:ext cx="5833751" cy="620688"/>
            </a:xfrm>
            <a:prstGeom prst="rightArrow">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向右箭號 10"/>
            <p:cNvSpPr/>
            <p:nvPr/>
          </p:nvSpPr>
          <p:spPr>
            <a:xfrm>
              <a:off x="1" y="12801"/>
              <a:ext cx="5004048" cy="620688"/>
            </a:xfrm>
            <a:prstGeom prst="rightArrow">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5343640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p:cNvGrpSpPr/>
          <p:nvPr/>
        </p:nvGrpSpPr>
        <p:grpSpPr>
          <a:xfrm>
            <a:off x="179512" y="332656"/>
            <a:ext cx="1271434" cy="1958084"/>
            <a:chOff x="287263" y="390796"/>
            <a:chExt cx="1458181" cy="1958084"/>
          </a:xfrm>
        </p:grpSpPr>
        <p:sp>
          <p:nvSpPr>
            <p:cNvPr id="5" name="向下箭號 4"/>
            <p:cNvSpPr/>
            <p:nvPr/>
          </p:nvSpPr>
          <p:spPr>
            <a:xfrm>
              <a:off x="287263" y="836712"/>
              <a:ext cx="1458181" cy="15121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624263" y="836712"/>
              <a:ext cx="635369" cy="1224136"/>
            </a:xfrm>
            <a:prstGeom prst="rect">
              <a:avLst/>
            </a:prstGeom>
            <a:noFill/>
          </p:spPr>
          <p:txBody>
            <a:bodyPr vert="eaVert" wrap="square" rtlCol="0">
              <a:spAutoFit/>
            </a:bodyPr>
            <a:lstStyle/>
            <a:p>
              <a:r>
                <a:rPr lang="zh-TW" altLang="en-US" sz="2400" b="1" dirty="0" smtClean="0">
                  <a:solidFill>
                    <a:srgbClr val="FF0000"/>
                  </a:solidFill>
                  <a:latin typeface="+mj-ea"/>
                  <a:ea typeface="+mj-ea"/>
                </a:rPr>
                <a:t>藝才班</a:t>
              </a:r>
              <a:endParaRPr lang="zh-TW" altLang="en-US" sz="2400" b="1" dirty="0">
                <a:solidFill>
                  <a:srgbClr val="FF0000"/>
                </a:solidFill>
                <a:latin typeface="+mj-ea"/>
                <a:ea typeface="+mj-ea"/>
              </a:endParaRPr>
            </a:p>
          </p:txBody>
        </p:sp>
        <p:sp>
          <p:nvSpPr>
            <p:cNvPr id="12" name="文字方塊 11"/>
            <p:cNvSpPr txBox="1"/>
            <p:nvPr/>
          </p:nvSpPr>
          <p:spPr>
            <a:xfrm>
              <a:off x="609079" y="390796"/>
              <a:ext cx="810008" cy="461665"/>
            </a:xfrm>
            <a:prstGeom prst="rect">
              <a:avLst/>
            </a:prstGeom>
            <a:solidFill>
              <a:srgbClr val="FF0000"/>
            </a:solidFill>
          </p:spPr>
          <p:style>
            <a:lnRef idx="2">
              <a:schemeClr val="accent4"/>
            </a:lnRef>
            <a:fillRef idx="1">
              <a:schemeClr val="lt1"/>
            </a:fillRef>
            <a:effectRef idx="0">
              <a:schemeClr val="accent4"/>
            </a:effectRef>
            <a:fontRef idx="minor">
              <a:schemeClr val="dk1"/>
            </a:fontRef>
          </p:style>
          <p:txBody>
            <a:bodyPr vert="horz" wrap="square" rtlCol="0">
              <a:spAutoFit/>
            </a:bodyPr>
            <a:lstStyle/>
            <a:p>
              <a:r>
                <a:rPr lang="en-US" altLang="zh-TW" sz="2400" b="1" dirty="0" smtClean="0">
                  <a:solidFill>
                    <a:schemeClr val="bg1"/>
                  </a:solidFill>
                  <a:latin typeface="華康中特圓體"/>
                  <a:ea typeface="+mj-ea"/>
                </a:rPr>
                <a:t>3</a:t>
              </a:r>
              <a:r>
                <a:rPr lang="zh-TW" altLang="en-US" sz="2400" b="1" dirty="0" smtClean="0">
                  <a:solidFill>
                    <a:schemeClr val="bg1"/>
                  </a:solidFill>
                  <a:latin typeface="華康中特圓體"/>
                  <a:ea typeface="+mj-ea"/>
                </a:rPr>
                <a:t>月</a:t>
              </a:r>
              <a:endParaRPr lang="zh-TW" altLang="en-US" sz="2400" b="1" dirty="0">
                <a:solidFill>
                  <a:schemeClr val="bg1"/>
                </a:solidFill>
                <a:latin typeface="華康中特圓體"/>
                <a:ea typeface="+mj-ea"/>
              </a:endParaRPr>
            </a:p>
          </p:txBody>
        </p:sp>
      </p:grpSp>
      <p:grpSp>
        <p:nvGrpSpPr>
          <p:cNvPr id="103" name="群組 102"/>
          <p:cNvGrpSpPr/>
          <p:nvPr/>
        </p:nvGrpSpPr>
        <p:grpSpPr>
          <a:xfrm>
            <a:off x="576262" y="2435924"/>
            <a:ext cx="722974" cy="2001188"/>
            <a:chOff x="576262" y="2435924"/>
            <a:chExt cx="722974" cy="2001188"/>
          </a:xfrm>
        </p:grpSpPr>
        <p:sp>
          <p:nvSpPr>
            <p:cNvPr id="8" name="文字方塊 7"/>
            <p:cNvSpPr txBox="1"/>
            <p:nvPr/>
          </p:nvSpPr>
          <p:spPr>
            <a:xfrm>
              <a:off x="611560" y="2924944"/>
              <a:ext cx="553998" cy="1512168"/>
            </a:xfrm>
            <a:prstGeom prst="rect">
              <a:avLst/>
            </a:prstGeom>
            <a:noFill/>
          </p:spPr>
          <p:txBody>
            <a:bodyPr vert="eaVert" wrap="square" rtlCol="0">
              <a:spAutoFit/>
            </a:bodyPr>
            <a:lstStyle/>
            <a:p>
              <a:r>
                <a:rPr lang="zh-TW" altLang="en-US" sz="2400" b="1" dirty="0" smtClean="0">
                  <a:solidFill>
                    <a:schemeClr val="tx1">
                      <a:lumMod val="95000"/>
                      <a:lumOff val="5000"/>
                    </a:schemeClr>
                  </a:solidFill>
                  <a:latin typeface="+mj-ea"/>
                  <a:ea typeface="+mj-ea"/>
                </a:rPr>
                <a:t>術科鑑定</a:t>
              </a:r>
              <a:endParaRPr lang="zh-TW" altLang="en-US" sz="2400" b="1" dirty="0">
                <a:solidFill>
                  <a:schemeClr val="tx1">
                    <a:lumMod val="95000"/>
                    <a:lumOff val="5000"/>
                  </a:schemeClr>
                </a:solidFill>
                <a:latin typeface="+mj-ea"/>
                <a:ea typeface="+mj-ea"/>
              </a:endParaRPr>
            </a:p>
          </p:txBody>
        </p:sp>
        <p:sp>
          <p:nvSpPr>
            <p:cNvPr id="13" name="文字方塊 12"/>
            <p:cNvSpPr txBox="1"/>
            <p:nvPr/>
          </p:nvSpPr>
          <p:spPr>
            <a:xfrm>
              <a:off x="576262" y="2435924"/>
              <a:ext cx="722974" cy="461665"/>
            </a:xfrm>
            <a:prstGeom prst="rect">
              <a:avLst/>
            </a:prstGeom>
            <a:solidFill>
              <a:srgbClr val="FF0000"/>
            </a:solidFill>
          </p:spPr>
          <p:style>
            <a:lnRef idx="2">
              <a:schemeClr val="accent4"/>
            </a:lnRef>
            <a:fillRef idx="1">
              <a:schemeClr val="lt1"/>
            </a:fillRef>
            <a:effectRef idx="0">
              <a:schemeClr val="accent4"/>
            </a:effectRef>
            <a:fontRef idx="minor">
              <a:schemeClr val="dk1"/>
            </a:fontRef>
          </p:style>
          <p:txBody>
            <a:bodyPr vert="horz" wrap="square" rtlCol="0">
              <a:spAutoFit/>
            </a:bodyPr>
            <a:lstStyle/>
            <a:p>
              <a:r>
                <a:rPr lang="en-US" altLang="zh-TW" sz="2400" b="1" dirty="0">
                  <a:solidFill>
                    <a:schemeClr val="bg1"/>
                  </a:solidFill>
                  <a:latin typeface="華康中特圓體"/>
                  <a:ea typeface="+mj-ea"/>
                </a:rPr>
                <a:t>4</a:t>
              </a:r>
              <a:r>
                <a:rPr lang="zh-TW" altLang="en-US" sz="2400" b="1" dirty="0" smtClean="0">
                  <a:solidFill>
                    <a:schemeClr val="bg1"/>
                  </a:solidFill>
                  <a:latin typeface="華康中特圓體"/>
                  <a:ea typeface="+mj-ea"/>
                </a:rPr>
                <a:t>月</a:t>
              </a:r>
              <a:endParaRPr lang="zh-TW" altLang="en-US" sz="2400" b="1" dirty="0">
                <a:solidFill>
                  <a:schemeClr val="bg1"/>
                </a:solidFill>
                <a:latin typeface="華康中特圓體"/>
                <a:ea typeface="+mj-ea"/>
              </a:endParaRPr>
            </a:p>
          </p:txBody>
        </p:sp>
      </p:grpSp>
      <p:grpSp>
        <p:nvGrpSpPr>
          <p:cNvPr id="104" name="群組 103"/>
          <p:cNvGrpSpPr/>
          <p:nvPr/>
        </p:nvGrpSpPr>
        <p:grpSpPr>
          <a:xfrm>
            <a:off x="539552" y="4509120"/>
            <a:ext cx="743870" cy="1962466"/>
            <a:chOff x="659222" y="4562878"/>
            <a:chExt cx="743870" cy="1962466"/>
          </a:xfrm>
        </p:grpSpPr>
        <p:sp>
          <p:nvSpPr>
            <p:cNvPr id="10" name="文字方塊 9"/>
            <p:cNvSpPr txBox="1"/>
            <p:nvPr/>
          </p:nvSpPr>
          <p:spPr>
            <a:xfrm>
              <a:off x="683568" y="5013176"/>
              <a:ext cx="553998" cy="1512168"/>
            </a:xfrm>
            <a:prstGeom prst="rect">
              <a:avLst/>
            </a:prstGeom>
            <a:noFill/>
          </p:spPr>
          <p:txBody>
            <a:bodyPr vert="eaVert" wrap="square" rtlCol="0">
              <a:spAutoFit/>
            </a:bodyPr>
            <a:lstStyle/>
            <a:p>
              <a:r>
                <a:rPr lang="zh-TW" altLang="en-US" sz="2400" b="1" dirty="0" smtClean="0">
                  <a:solidFill>
                    <a:schemeClr val="tx1">
                      <a:lumMod val="95000"/>
                      <a:lumOff val="5000"/>
                    </a:schemeClr>
                  </a:solidFill>
                  <a:latin typeface="+mj-ea"/>
                  <a:ea typeface="+mj-ea"/>
                </a:rPr>
                <a:t>甄選入學</a:t>
              </a:r>
              <a:endParaRPr lang="zh-TW" altLang="en-US" sz="2400" b="1" dirty="0">
                <a:solidFill>
                  <a:schemeClr val="tx1">
                    <a:lumMod val="95000"/>
                    <a:lumOff val="5000"/>
                  </a:schemeClr>
                </a:solidFill>
                <a:latin typeface="+mj-ea"/>
                <a:ea typeface="+mj-ea"/>
              </a:endParaRPr>
            </a:p>
          </p:txBody>
        </p:sp>
        <p:sp>
          <p:nvSpPr>
            <p:cNvPr id="14" name="文字方塊 13"/>
            <p:cNvSpPr txBox="1"/>
            <p:nvPr/>
          </p:nvSpPr>
          <p:spPr>
            <a:xfrm>
              <a:off x="659222" y="4562878"/>
              <a:ext cx="743870" cy="461665"/>
            </a:xfrm>
            <a:prstGeom prst="rect">
              <a:avLst/>
            </a:prstGeom>
            <a:solidFill>
              <a:srgbClr val="FF0000"/>
            </a:solidFill>
          </p:spPr>
          <p:style>
            <a:lnRef idx="2">
              <a:schemeClr val="accent4"/>
            </a:lnRef>
            <a:fillRef idx="1">
              <a:schemeClr val="lt1"/>
            </a:fillRef>
            <a:effectRef idx="0">
              <a:schemeClr val="accent4"/>
            </a:effectRef>
            <a:fontRef idx="minor">
              <a:schemeClr val="dk1"/>
            </a:fontRef>
          </p:style>
          <p:txBody>
            <a:bodyPr vert="horz" wrap="square" rtlCol="0">
              <a:spAutoFit/>
            </a:bodyPr>
            <a:lstStyle/>
            <a:p>
              <a:r>
                <a:rPr lang="en-US" altLang="zh-TW" sz="2400" b="1" dirty="0" smtClean="0">
                  <a:solidFill>
                    <a:schemeClr val="bg1"/>
                  </a:solidFill>
                  <a:latin typeface="華康中特圓體"/>
                  <a:ea typeface="+mj-ea"/>
                </a:rPr>
                <a:t>6</a:t>
              </a:r>
              <a:r>
                <a:rPr lang="zh-TW" altLang="en-US" sz="2400" b="1" dirty="0" smtClean="0">
                  <a:solidFill>
                    <a:schemeClr val="bg1"/>
                  </a:solidFill>
                  <a:latin typeface="華康中特圓體"/>
                  <a:ea typeface="+mj-ea"/>
                </a:rPr>
                <a:t>月</a:t>
              </a:r>
              <a:endParaRPr lang="zh-TW" altLang="en-US" sz="2400" b="1" dirty="0">
                <a:solidFill>
                  <a:schemeClr val="bg1"/>
                </a:solidFill>
                <a:latin typeface="華康中特圓體"/>
                <a:ea typeface="+mj-ea"/>
              </a:endParaRPr>
            </a:p>
          </p:txBody>
        </p:sp>
      </p:grpSp>
      <p:grpSp>
        <p:nvGrpSpPr>
          <p:cNvPr id="18" name="群組 17"/>
          <p:cNvGrpSpPr/>
          <p:nvPr/>
        </p:nvGrpSpPr>
        <p:grpSpPr>
          <a:xfrm>
            <a:off x="1115616" y="332656"/>
            <a:ext cx="1265053" cy="1958084"/>
            <a:chOff x="287263" y="390796"/>
            <a:chExt cx="1511389" cy="1958084"/>
          </a:xfrm>
          <a:solidFill>
            <a:srgbClr val="92D050"/>
          </a:solidFill>
        </p:grpSpPr>
        <p:sp>
          <p:nvSpPr>
            <p:cNvPr id="19" name="向下箭號 18"/>
            <p:cNvSpPr/>
            <p:nvPr/>
          </p:nvSpPr>
          <p:spPr>
            <a:xfrm>
              <a:off x="287263" y="836712"/>
              <a:ext cx="1511389" cy="1512168"/>
            </a:xfrm>
            <a:prstGeom prst="downArrow">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20" name="文字方塊 19"/>
            <p:cNvSpPr txBox="1"/>
            <p:nvPr/>
          </p:nvSpPr>
          <p:spPr>
            <a:xfrm>
              <a:off x="739354" y="836712"/>
              <a:ext cx="553998" cy="1224136"/>
            </a:xfrm>
            <a:prstGeom prst="rect">
              <a:avLst/>
            </a:prstGeom>
            <a:solidFill>
              <a:srgbClr val="7030A0"/>
            </a:solidFill>
            <a:ln>
              <a:noFill/>
            </a:ln>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r>
                <a:rPr lang="zh-TW" altLang="en-US" sz="2400" b="1" dirty="0" smtClean="0">
                  <a:solidFill>
                    <a:schemeClr val="bg1"/>
                  </a:solidFill>
                  <a:latin typeface="+mj-ea"/>
                  <a:ea typeface="+mj-ea"/>
                </a:rPr>
                <a:t>科學班</a:t>
              </a:r>
              <a:endParaRPr lang="zh-TW" altLang="en-US" sz="2400" b="1" dirty="0">
                <a:solidFill>
                  <a:schemeClr val="bg1"/>
                </a:solidFill>
                <a:latin typeface="+mj-ea"/>
                <a:ea typeface="+mj-ea"/>
              </a:endParaRPr>
            </a:p>
          </p:txBody>
        </p:sp>
        <p:sp>
          <p:nvSpPr>
            <p:cNvPr id="21" name="文字方塊 20"/>
            <p:cNvSpPr txBox="1"/>
            <p:nvPr/>
          </p:nvSpPr>
          <p:spPr>
            <a:xfrm>
              <a:off x="609079" y="390796"/>
              <a:ext cx="810009" cy="461665"/>
            </a:xfrm>
            <a:prstGeom prst="rect">
              <a:avLst/>
            </a:prstGeom>
            <a:solidFill>
              <a:srgbClr val="FF0000"/>
            </a:solidFill>
          </p:spPr>
          <p:style>
            <a:lnRef idx="2">
              <a:schemeClr val="accent6">
                <a:shade val="50000"/>
              </a:schemeClr>
            </a:lnRef>
            <a:fillRef idx="1003">
              <a:schemeClr val="dk2"/>
            </a:fillRef>
            <a:effectRef idx="0">
              <a:schemeClr val="accent6"/>
            </a:effectRef>
            <a:fontRef idx="minor">
              <a:schemeClr val="lt1"/>
            </a:fontRef>
          </p:style>
          <p:txBody>
            <a:bodyPr vert="horz" wrap="square" rtlCol="0">
              <a:spAutoFit/>
            </a:bodyPr>
            <a:lstStyle/>
            <a:p>
              <a:r>
                <a:rPr lang="en-US" altLang="zh-TW" sz="2400" b="1" dirty="0" smtClean="0">
                  <a:solidFill>
                    <a:schemeClr val="bg1"/>
                  </a:solidFill>
                  <a:latin typeface="華康中特圓體"/>
                  <a:ea typeface="+mj-ea"/>
                </a:rPr>
                <a:t>3</a:t>
              </a:r>
              <a:r>
                <a:rPr lang="zh-TW" altLang="en-US" sz="2400" b="1" dirty="0" smtClean="0">
                  <a:solidFill>
                    <a:schemeClr val="bg1"/>
                  </a:solidFill>
                  <a:latin typeface="華康中特圓體"/>
                  <a:ea typeface="+mj-ea"/>
                </a:rPr>
                <a:t>月</a:t>
              </a:r>
              <a:endParaRPr lang="zh-TW" altLang="en-US" sz="2400" b="1" dirty="0">
                <a:solidFill>
                  <a:schemeClr val="bg1"/>
                </a:solidFill>
                <a:latin typeface="華康中特圓體"/>
                <a:ea typeface="+mj-ea"/>
              </a:endParaRPr>
            </a:p>
          </p:txBody>
        </p:sp>
      </p:grpSp>
      <p:grpSp>
        <p:nvGrpSpPr>
          <p:cNvPr id="22" name="群組 21"/>
          <p:cNvGrpSpPr/>
          <p:nvPr/>
        </p:nvGrpSpPr>
        <p:grpSpPr>
          <a:xfrm>
            <a:off x="2123728" y="332656"/>
            <a:ext cx="1224136" cy="1958084"/>
            <a:chOff x="287263" y="390796"/>
            <a:chExt cx="1458181" cy="1958084"/>
          </a:xfrm>
        </p:grpSpPr>
        <p:sp>
          <p:nvSpPr>
            <p:cNvPr id="23" name="向下箭號 22"/>
            <p:cNvSpPr/>
            <p:nvPr/>
          </p:nvSpPr>
          <p:spPr>
            <a:xfrm>
              <a:off x="287263" y="836712"/>
              <a:ext cx="1458181" cy="151216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文字方塊 23"/>
            <p:cNvSpPr txBox="1"/>
            <p:nvPr/>
          </p:nvSpPr>
          <p:spPr>
            <a:xfrm>
              <a:off x="633434" y="835329"/>
              <a:ext cx="659918" cy="1512168"/>
            </a:xfrm>
            <a:prstGeom prst="rect">
              <a:avLst/>
            </a:prstGeom>
            <a:noFill/>
          </p:spPr>
          <p:txBody>
            <a:bodyPr vert="eaVert" wrap="square" rtlCol="0">
              <a:spAutoFit/>
            </a:bodyPr>
            <a:lstStyle/>
            <a:p>
              <a:r>
                <a:rPr lang="zh-TW" altLang="en-US" sz="2400" b="1" dirty="0" smtClean="0">
                  <a:solidFill>
                    <a:srgbClr val="0303C7"/>
                  </a:solidFill>
                  <a:latin typeface="+mj-ea"/>
                  <a:ea typeface="+mj-ea"/>
                </a:rPr>
                <a:t>高職特甄</a:t>
              </a:r>
              <a:endParaRPr lang="zh-TW" altLang="en-US" sz="2400" b="1" dirty="0">
                <a:solidFill>
                  <a:srgbClr val="0303C7"/>
                </a:solidFill>
                <a:latin typeface="+mj-ea"/>
                <a:ea typeface="+mj-ea"/>
              </a:endParaRPr>
            </a:p>
          </p:txBody>
        </p:sp>
        <p:sp>
          <p:nvSpPr>
            <p:cNvPr id="25" name="文字方塊 24"/>
            <p:cNvSpPr txBox="1"/>
            <p:nvPr/>
          </p:nvSpPr>
          <p:spPr>
            <a:xfrm>
              <a:off x="609079" y="390796"/>
              <a:ext cx="810008" cy="461665"/>
            </a:xfrm>
            <a:prstGeom prst="rect">
              <a:avLst/>
            </a:prstGeom>
            <a:solidFill>
              <a:srgbClr val="FF0000"/>
            </a:solidFill>
          </p:spPr>
          <p:style>
            <a:lnRef idx="2">
              <a:schemeClr val="accent4"/>
            </a:lnRef>
            <a:fillRef idx="1">
              <a:schemeClr val="lt1"/>
            </a:fillRef>
            <a:effectRef idx="0">
              <a:schemeClr val="accent4"/>
            </a:effectRef>
            <a:fontRef idx="minor">
              <a:schemeClr val="dk1"/>
            </a:fontRef>
          </p:style>
          <p:txBody>
            <a:bodyPr vert="horz" wrap="square" rtlCol="0">
              <a:spAutoFit/>
            </a:bodyPr>
            <a:lstStyle/>
            <a:p>
              <a:r>
                <a:rPr lang="en-US" altLang="zh-TW" sz="2400" b="1" dirty="0" smtClean="0">
                  <a:solidFill>
                    <a:schemeClr val="bg1"/>
                  </a:solidFill>
                  <a:latin typeface="華康中特圓體"/>
                  <a:ea typeface="+mj-ea"/>
                </a:rPr>
                <a:t>3</a:t>
              </a:r>
              <a:r>
                <a:rPr lang="zh-TW" altLang="en-US" sz="2400" b="1" dirty="0" smtClean="0">
                  <a:solidFill>
                    <a:schemeClr val="bg1"/>
                  </a:solidFill>
                  <a:latin typeface="華康中特圓體"/>
                  <a:ea typeface="+mj-ea"/>
                </a:rPr>
                <a:t>月</a:t>
              </a:r>
              <a:endParaRPr lang="zh-TW" altLang="en-US" sz="2400" b="1" dirty="0">
                <a:solidFill>
                  <a:schemeClr val="bg1"/>
                </a:solidFill>
                <a:latin typeface="華康中特圓體"/>
                <a:ea typeface="+mj-ea"/>
              </a:endParaRPr>
            </a:p>
          </p:txBody>
        </p:sp>
      </p:grpSp>
      <p:grpSp>
        <p:nvGrpSpPr>
          <p:cNvPr id="26" name="群組 25"/>
          <p:cNvGrpSpPr/>
          <p:nvPr/>
        </p:nvGrpSpPr>
        <p:grpSpPr>
          <a:xfrm>
            <a:off x="3131840" y="404664"/>
            <a:ext cx="1282021" cy="2090478"/>
            <a:chOff x="287263" y="390796"/>
            <a:chExt cx="1458181" cy="2090478"/>
          </a:xfrm>
        </p:grpSpPr>
        <p:sp>
          <p:nvSpPr>
            <p:cNvPr id="27" name="向下箭號 26"/>
            <p:cNvSpPr/>
            <p:nvPr/>
          </p:nvSpPr>
          <p:spPr>
            <a:xfrm>
              <a:off x="287263" y="836712"/>
              <a:ext cx="1458181" cy="1512168"/>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文字方塊 27"/>
            <p:cNvSpPr txBox="1"/>
            <p:nvPr/>
          </p:nvSpPr>
          <p:spPr>
            <a:xfrm>
              <a:off x="663230" y="786284"/>
              <a:ext cx="630122" cy="1694990"/>
            </a:xfrm>
            <a:prstGeom prst="rect">
              <a:avLst/>
            </a:prstGeom>
            <a:noFill/>
          </p:spPr>
          <p:txBody>
            <a:bodyPr vert="eaVert" wrap="square" rtlCol="0">
              <a:spAutoFit/>
            </a:bodyPr>
            <a:lstStyle/>
            <a:p>
              <a:r>
                <a:rPr lang="zh-TW" altLang="en-US" sz="2400" b="1" dirty="0">
                  <a:solidFill>
                    <a:srgbClr val="0303C7"/>
                  </a:solidFill>
                  <a:latin typeface="+mj-ea"/>
                  <a:ea typeface="+mj-ea"/>
                </a:rPr>
                <a:t>技優甄審</a:t>
              </a:r>
            </a:p>
          </p:txBody>
        </p:sp>
        <p:sp>
          <p:nvSpPr>
            <p:cNvPr id="29" name="文字方塊 28"/>
            <p:cNvSpPr txBox="1"/>
            <p:nvPr/>
          </p:nvSpPr>
          <p:spPr>
            <a:xfrm>
              <a:off x="609079" y="390796"/>
              <a:ext cx="810008" cy="461665"/>
            </a:xfrm>
            <a:prstGeom prst="rect">
              <a:avLst/>
            </a:prstGeom>
            <a:solidFill>
              <a:srgbClr val="FF0000"/>
            </a:solidFill>
          </p:spPr>
          <p:style>
            <a:lnRef idx="2">
              <a:schemeClr val="accent4"/>
            </a:lnRef>
            <a:fillRef idx="1">
              <a:schemeClr val="lt1"/>
            </a:fillRef>
            <a:effectRef idx="0">
              <a:schemeClr val="accent4"/>
            </a:effectRef>
            <a:fontRef idx="minor">
              <a:schemeClr val="dk1"/>
            </a:fontRef>
          </p:style>
          <p:txBody>
            <a:bodyPr vert="horz" wrap="square" rtlCol="0">
              <a:spAutoFit/>
            </a:bodyPr>
            <a:lstStyle/>
            <a:p>
              <a:r>
                <a:rPr lang="en-US" altLang="zh-TW" sz="2400" b="1" dirty="0">
                  <a:solidFill>
                    <a:schemeClr val="bg1"/>
                  </a:solidFill>
                  <a:latin typeface="華康中特圓體"/>
                  <a:ea typeface="+mj-ea"/>
                </a:rPr>
                <a:t>4</a:t>
              </a:r>
              <a:r>
                <a:rPr lang="zh-TW" altLang="en-US" sz="2400" b="1" dirty="0" smtClean="0">
                  <a:solidFill>
                    <a:schemeClr val="bg1"/>
                  </a:solidFill>
                  <a:latin typeface="華康中特圓體"/>
                  <a:ea typeface="+mj-ea"/>
                </a:rPr>
                <a:t>月</a:t>
              </a:r>
              <a:endParaRPr lang="zh-TW" altLang="en-US" sz="2400" b="1" dirty="0">
                <a:solidFill>
                  <a:schemeClr val="bg1"/>
                </a:solidFill>
                <a:latin typeface="華康中特圓體"/>
                <a:ea typeface="+mj-ea"/>
              </a:endParaRPr>
            </a:p>
          </p:txBody>
        </p:sp>
      </p:grpSp>
      <p:grpSp>
        <p:nvGrpSpPr>
          <p:cNvPr id="34" name="群組 33"/>
          <p:cNvGrpSpPr/>
          <p:nvPr/>
        </p:nvGrpSpPr>
        <p:grpSpPr>
          <a:xfrm>
            <a:off x="4105282" y="404664"/>
            <a:ext cx="1282021" cy="2090478"/>
            <a:chOff x="247829" y="390796"/>
            <a:chExt cx="1458181" cy="2090478"/>
          </a:xfrm>
        </p:grpSpPr>
        <p:sp>
          <p:nvSpPr>
            <p:cNvPr id="35" name="向下箭號 34"/>
            <p:cNvSpPr/>
            <p:nvPr/>
          </p:nvSpPr>
          <p:spPr>
            <a:xfrm>
              <a:off x="247829" y="852461"/>
              <a:ext cx="1458181" cy="1512168"/>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文字方塊 35"/>
            <p:cNvSpPr txBox="1"/>
            <p:nvPr/>
          </p:nvSpPr>
          <p:spPr>
            <a:xfrm>
              <a:off x="663230" y="786284"/>
              <a:ext cx="630122" cy="1694990"/>
            </a:xfrm>
            <a:prstGeom prst="rect">
              <a:avLst/>
            </a:prstGeom>
            <a:noFill/>
          </p:spPr>
          <p:txBody>
            <a:bodyPr vert="eaVert" wrap="square" rtlCol="0">
              <a:spAutoFit/>
            </a:bodyPr>
            <a:lstStyle/>
            <a:p>
              <a:r>
                <a:rPr lang="zh-TW" altLang="en-US" sz="2400" b="1" dirty="0" smtClean="0">
                  <a:solidFill>
                    <a:srgbClr val="C00000"/>
                  </a:solidFill>
                  <a:latin typeface="+mj-ea"/>
                  <a:ea typeface="+mj-ea"/>
                </a:rPr>
                <a:t>五專優免</a:t>
              </a:r>
              <a:endParaRPr lang="zh-TW" altLang="en-US" sz="2400" b="1" dirty="0">
                <a:solidFill>
                  <a:srgbClr val="C00000"/>
                </a:solidFill>
                <a:latin typeface="+mj-ea"/>
                <a:ea typeface="+mj-ea"/>
              </a:endParaRPr>
            </a:p>
          </p:txBody>
        </p:sp>
        <p:sp>
          <p:nvSpPr>
            <p:cNvPr id="37" name="文字方塊 36"/>
            <p:cNvSpPr txBox="1"/>
            <p:nvPr/>
          </p:nvSpPr>
          <p:spPr>
            <a:xfrm>
              <a:off x="609079" y="390796"/>
              <a:ext cx="810008" cy="461665"/>
            </a:xfrm>
            <a:prstGeom prst="rect">
              <a:avLst/>
            </a:prstGeom>
            <a:solidFill>
              <a:srgbClr val="FF0000"/>
            </a:solidFill>
          </p:spPr>
          <p:style>
            <a:lnRef idx="2">
              <a:schemeClr val="accent4"/>
            </a:lnRef>
            <a:fillRef idx="1">
              <a:schemeClr val="lt1"/>
            </a:fillRef>
            <a:effectRef idx="0">
              <a:schemeClr val="accent4"/>
            </a:effectRef>
            <a:fontRef idx="minor">
              <a:schemeClr val="dk1"/>
            </a:fontRef>
          </p:style>
          <p:txBody>
            <a:bodyPr vert="horz" wrap="square" rtlCol="0">
              <a:spAutoFit/>
            </a:bodyPr>
            <a:lstStyle/>
            <a:p>
              <a:r>
                <a:rPr lang="en-US" altLang="zh-TW" sz="2400" b="1" dirty="0">
                  <a:solidFill>
                    <a:schemeClr val="bg1"/>
                  </a:solidFill>
                  <a:latin typeface="華康中特圓體"/>
                  <a:ea typeface="+mj-ea"/>
                </a:rPr>
                <a:t>5</a:t>
              </a:r>
              <a:r>
                <a:rPr lang="zh-TW" altLang="en-US" sz="2400" b="1" dirty="0" smtClean="0">
                  <a:solidFill>
                    <a:schemeClr val="bg1"/>
                  </a:solidFill>
                  <a:latin typeface="華康中特圓體"/>
                  <a:ea typeface="+mj-ea"/>
                </a:rPr>
                <a:t>月</a:t>
              </a:r>
              <a:endParaRPr lang="zh-TW" altLang="en-US" sz="2400" b="1" dirty="0">
                <a:solidFill>
                  <a:schemeClr val="bg1"/>
                </a:solidFill>
                <a:latin typeface="華康中特圓體"/>
                <a:ea typeface="+mj-ea"/>
              </a:endParaRPr>
            </a:p>
          </p:txBody>
        </p:sp>
      </p:grpSp>
      <p:grpSp>
        <p:nvGrpSpPr>
          <p:cNvPr id="125" name="群組 124"/>
          <p:cNvGrpSpPr/>
          <p:nvPr/>
        </p:nvGrpSpPr>
        <p:grpSpPr>
          <a:xfrm>
            <a:off x="5580112" y="2420888"/>
            <a:ext cx="712153" cy="2174095"/>
            <a:chOff x="5557494" y="2445839"/>
            <a:chExt cx="712153" cy="2174095"/>
          </a:xfrm>
        </p:grpSpPr>
        <p:sp>
          <p:nvSpPr>
            <p:cNvPr id="40" name="文字方塊 39"/>
            <p:cNvSpPr txBox="1"/>
            <p:nvPr/>
          </p:nvSpPr>
          <p:spPr>
            <a:xfrm>
              <a:off x="5652120" y="2924944"/>
              <a:ext cx="492443" cy="1694990"/>
            </a:xfrm>
            <a:prstGeom prst="rect">
              <a:avLst/>
            </a:prstGeom>
            <a:noFill/>
          </p:spPr>
          <p:txBody>
            <a:bodyPr vert="eaVert" wrap="square" rtlCol="0">
              <a:spAutoFit/>
            </a:bodyPr>
            <a:lstStyle/>
            <a:p>
              <a:r>
                <a:rPr lang="zh-TW" altLang="en-US" sz="2000" b="1" dirty="0" smtClean="0">
                  <a:solidFill>
                    <a:srgbClr val="FF0000"/>
                  </a:solidFill>
                  <a:latin typeface="+mj-ea"/>
                  <a:ea typeface="+mj-ea"/>
                </a:rPr>
                <a:t>上網填志願</a:t>
              </a:r>
              <a:endParaRPr lang="zh-TW" altLang="en-US" sz="2000" b="1" dirty="0">
                <a:solidFill>
                  <a:srgbClr val="FF0000"/>
                </a:solidFill>
                <a:latin typeface="+mj-ea"/>
                <a:ea typeface="+mj-ea"/>
              </a:endParaRPr>
            </a:p>
          </p:txBody>
        </p:sp>
        <p:sp>
          <p:nvSpPr>
            <p:cNvPr id="41" name="文字方塊 40"/>
            <p:cNvSpPr txBox="1"/>
            <p:nvPr/>
          </p:nvSpPr>
          <p:spPr>
            <a:xfrm>
              <a:off x="5557494" y="2445839"/>
              <a:ext cx="712153" cy="461665"/>
            </a:xfrm>
            <a:prstGeom prst="rect">
              <a:avLst/>
            </a:prstGeom>
            <a:solidFill>
              <a:srgbClr val="FF0000"/>
            </a:solidFill>
          </p:spPr>
          <p:style>
            <a:lnRef idx="2">
              <a:schemeClr val="accent4"/>
            </a:lnRef>
            <a:fillRef idx="1">
              <a:schemeClr val="lt1"/>
            </a:fillRef>
            <a:effectRef idx="0">
              <a:schemeClr val="accent4"/>
            </a:effectRef>
            <a:fontRef idx="minor">
              <a:schemeClr val="dk1"/>
            </a:fontRef>
          </p:style>
          <p:txBody>
            <a:bodyPr vert="horz" wrap="square" rtlCol="0">
              <a:spAutoFit/>
            </a:bodyPr>
            <a:lstStyle/>
            <a:p>
              <a:r>
                <a:rPr lang="en-US" altLang="zh-TW" sz="2400" b="1" dirty="0">
                  <a:solidFill>
                    <a:schemeClr val="bg1"/>
                  </a:solidFill>
                  <a:latin typeface="華康中特圓體"/>
                  <a:ea typeface="+mj-ea"/>
                </a:rPr>
                <a:t>5</a:t>
              </a:r>
              <a:r>
                <a:rPr lang="zh-TW" altLang="en-US" sz="2400" b="1" dirty="0" smtClean="0">
                  <a:solidFill>
                    <a:schemeClr val="bg1"/>
                  </a:solidFill>
                  <a:latin typeface="華康中特圓體"/>
                  <a:ea typeface="+mj-ea"/>
                </a:rPr>
                <a:t>月</a:t>
              </a:r>
              <a:endParaRPr lang="zh-TW" altLang="en-US" sz="2400" b="1" dirty="0">
                <a:solidFill>
                  <a:schemeClr val="bg1"/>
                </a:solidFill>
                <a:latin typeface="華康中特圓體"/>
                <a:ea typeface="+mj-ea"/>
              </a:endParaRPr>
            </a:p>
          </p:txBody>
        </p:sp>
      </p:grpSp>
      <p:grpSp>
        <p:nvGrpSpPr>
          <p:cNvPr id="42" name="群組 41"/>
          <p:cNvGrpSpPr/>
          <p:nvPr/>
        </p:nvGrpSpPr>
        <p:grpSpPr>
          <a:xfrm>
            <a:off x="6156176" y="404664"/>
            <a:ext cx="1282021" cy="2090478"/>
            <a:chOff x="287263" y="390796"/>
            <a:chExt cx="1458181" cy="2090478"/>
          </a:xfrm>
        </p:grpSpPr>
        <p:sp>
          <p:nvSpPr>
            <p:cNvPr id="43" name="向下箭號 42"/>
            <p:cNvSpPr/>
            <p:nvPr/>
          </p:nvSpPr>
          <p:spPr>
            <a:xfrm>
              <a:off x="287263" y="836712"/>
              <a:ext cx="1458181" cy="1512168"/>
            </a:xfrm>
            <a:prstGeom prst="downArrow">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文字方塊 43"/>
            <p:cNvSpPr txBox="1"/>
            <p:nvPr/>
          </p:nvSpPr>
          <p:spPr>
            <a:xfrm>
              <a:off x="663230" y="786284"/>
              <a:ext cx="630122" cy="1694990"/>
            </a:xfrm>
            <a:prstGeom prst="rect">
              <a:avLst/>
            </a:prstGeom>
            <a:noFill/>
          </p:spPr>
          <p:txBody>
            <a:bodyPr vert="eaVert" wrap="square" rtlCol="0">
              <a:spAutoFit/>
            </a:bodyPr>
            <a:lstStyle/>
            <a:p>
              <a:r>
                <a:rPr lang="zh-TW" altLang="en-US" sz="2400" b="1" dirty="0" smtClean="0">
                  <a:solidFill>
                    <a:schemeClr val="bg1"/>
                  </a:solidFill>
                  <a:latin typeface="+mj-ea"/>
                  <a:ea typeface="+mj-ea"/>
                </a:rPr>
                <a:t>免試入學</a:t>
              </a:r>
              <a:endParaRPr lang="zh-TW" altLang="en-US" sz="2400" b="1" dirty="0">
                <a:solidFill>
                  <a:schemeClr val="bg1"/>
                </a:solidFill>
                <a:latin typeface="+mj-ea"/>
                <a:ea typeface="+mj-ea"/>
              </a:endParaRPr>
            </a:p>
          </p:txBody>
        </p:sp>
        <p:sp>
          <p:nvSpPr>
            <p:cNvPr id="45" name="文字方塊 44"/>
            <p:cNvSpPr txBox="1"/>
            <p:nvPr/>
          </p:nvSpPr>
          <p:spPr>
            <a:xfrm>
              <a:off x="609079" y="390796"/>
              <a:ext cx="810008" cy="461665"/>
            </a:xfrm>
            <a:prstGeom prst="rect">
              <a:avLst/>
            </a:prstGeom>
            <a:solidFill>
              <a:srgbClr val="FF0000"/>
            </a:solidFill>
          </p:spPr>
          <p:style>
            <a:lnRef idx="2">
              <a:schemeClr val="accent4"/>
            </a:lnRef>
            <a:fillRef idx="1">
              <a:schemeClr val="lt1"/>
            </a:fillRef>
            <a:effectRef idx="0">
              <a:schemeClr val="accent4"/>
            </a:effectRef>
            <a:fontRef idx="minor">
              <a:schemeClr val="dk1"/>
            </a:fontRef>
          </p:style>
          <p:txBody>
            <a:bodyPr vert="horz" wrap="square" rtlCol="0">
              <a:spAutoFit/>
            </a:bodyPr>
            <a:lstStyle/>
            <a:p>
              <a:r>
                <a:rPr lang="en-US" altLang="zh-TW" sz="2400" b="1" dirty="0">
                  <a:solidFill>
                    <a:schemeClr val="bg1"/>
                  </a:solidFill>
                  <a:latin typeface="華康中特圓體"/>
                  <a:ea typeface="+mj-ea"/>
                </a:rPr>
                <a:t>6</a:t>
              </a:r>
              <a:r>
                <a:rPr lang="zh-TW" altLang="en-US" sz="2400" b="1" dirty="0" smtClean="0">
                  <a:solidFill>
                    <a:schemeClr val="bg1"/>
                  </a:solidFill>
                  <a:latin typeface="華康中特圓體"/>
                  <a:ea typeface="+mj-ea"/>
                </a:rPr>
                <a:t>月</a:t>
              </a:r>
              <a:endParaRPr lang="zh-TW" altLang="en-US" sz="2400" b="1" dirty="0">
                <a:solidFill>
                  <a:schemeClr val="bg1"/>
                </a:solidFill>
                <a:latin typeface="華康中特圓體"/>
                <a:ea typeface="+mj-ea"/>
              </a:endParaRPr>
            </a:p>
          </p:txBody>
        </p:sp>
      </p:grpSp>
      <p:grpSp>
        <p:nvGrpSpPr>
          <p:cNvPr id="46" name="群組 45"/>
          <p:cNvGrpSpPr/>
          <p:nvPr/>
        </p:nvGrpSpPr>
        <p:grpSpPr>
          <a:xfrm>
            <a:off x="7092280" y="404664"/>
            <a:ext cx="1282021" cy="2090478"/>
            <a:chOff x="287263" y="390796"/>
            <a:chExt cx="1458181" cy="2090478"/>
          </a:xfrm>
        </p:grpSpPr>
        <p:sp>
          <p:nvSpPr>
            <p:cNvPr id="47" name="向下箭號 46"/>
            <p:cNvSpPr/>
            <p:nvPr/>
          </p:nvSpPr>
          <p:spPr>
            <a:xfrm>
              <a:off x="287263" y="836712"/>
              <a:ext cx="1458181" cy="1512168"/>
            </a:xfrm>
            <a:prstGeom prst="down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文字方塊 47"/>
            <p:cNvSpPr txBox="1"/>
            <p:nvPr/>
          </p:nvSpPr>
          <p:spPr>
            <a:xfrm>
              <a:off x="663230" y="786284"/>
              <a:ext cx="630122" cy="1694990"/>
            </a:xfrm>
            <a:prstGeom prst="rect">
              <a:avLst/>
            </a:prstGeom>
            <a:noFill/>
          </p:spPr>
          <p:txBody>
            <a:bodyPr vert="eaVert" wrap="square" rtlCol="0">
              <a:spAutoFit/>
            </a:bodyPr>
            <a:lstStyle/>
            <a:p>
              <a:r>
                <a:rPr lang="zh-TW" altLang="en-US" sz="2400" b="1" dirty="0" smtClean="0">
                  <a:latin typeface="+mj-ea"/>
                  <a:ea typeface="+mj-ea"/>
                </a:rPr>
                <a:t>五專聯招</a:t>
              </a:r>
              <a:endParaRPr lang="zh-TW" altLang="en-US" sz="2400" b="1" dirty="0">
                <a:latin typeface="+mj-ea"/>
                <a:ea typeface="+mj-ea"/>
              </a:endParaRPr>
            </a:p>
          </p:txBody>
        </p:sp>
        <p:sp>
          <p:nvSpPr>
            <p:cNvPr id="49" name="文字方塊 48"/>
            <p:cNvSpPr txBox="1"/>
            <p:nvPr/>
          </p:nvSpPr>
          <p:spPr>
            <a:xfrm>
              <a:off x="609079" y="390796"/>
              <a:ext cx="810008" cy="461665"/>
            </a:xfrm>
            <a:prstGeom prst="rect">
              <a:avLst/>
            </a:prstGeom>
            <a:solidFill>
              <a:srgbClr val="FF0000"/>
            </a:solidFill>
          </p:spPr>
          <p:style>
            <a:lnRef idx="2">
              <a:schemeClr val="accent4"/>
            </a:lnRef>
            <a:fillRef idx="1">
              <a:schemeClr val="lt1"/>
            </a:fillRef>
            <a:effectRef idx="0">
              <a:schemeClr val="accent4"/>
            </a:effectRef>
            <a:fontRef idx="minor">
              <a:schemeClr val="dk1"/>
            </a:fontRef>
          </p:style>
          <p:txBody>
            <a:bodyPr vert="horz" wrap="square" rtlCol="0">
              <a:spAutoFit/>
            </a:bodyPr>
            <a:lstStyle/>
            <a:p>
              <a:r>
                <a:rPr lang="en-US" altLang="zh-TW" sz="2400" b="1" dirty="0">
                  <a:solidFill>
                    <a:schemeClr val="bg1"/>
                  </a:solidFill>
                  <a:latin typeface="華康中特圓體"/>
                  <a:ea typeface="+mj-ea"/>
                </a:rPr>
                <a:t>6</a:t>
              </a:r>
              <a:r>
                <a:rPr lang="zh-TW" altLang="en-US" sz="2400" b="1" dirty="0" smtClean="0">
                  <a:solidFill>
                    <a:schemeClr val="bg1"/>
                  </a:solidFill>
                  <a:latin typeface="華康中特圓體"/>
                  <a:ea typeface="+mj-ea"/>
                </a:rPr>
                <a:t>月</a:t>
              </a:r>
              <a:endParaRPr lang="zh-TW" altLang="en-US" sz="2400" b="1" dirty="0">
                <a:solidFill>
                  <a:schemeClr val="bg1"/>
                </a:solidFill>
                <a:latin typeface="華康中特圓體"/>
                <a:ea typeface="+mj-ea"/>
              </a:endParaRPr>
            </a:p>
          </p:txBody>
        </p:sp>
      </p:grpSp>
      <p:grpSp>
        <p:nvGrpSpPr>
          <p:cNvPr id="106" name="群組 105"/>
          <p:cNvGrpSpPr/>
          <p:nvPr/>
        </p:nvGrpSpPr>
        <p:grpSpPr>
          <a:xfrm>
            <a:off x="1619672" y="2420888"/>
            <a:ext cx="702453" cy="1872208"/>
            <a:chOff x="1593729" y="2361827"/>
            <a:chExt cx="702453" cy="1872208"/>
          </a:xfrm>
        </p:grpSpPr>
        <p:sp>
          <p:nvSpPr>
            <p:cNvPr id="52" name="文字方塊 51"/>
            <p:cNvSpPr txBox="1"/>
            <p:nvPr/>
          </p:nvSpPr>
          <p:spPr>
            <a:xfrm>
              <a:off x="1630125" y="2852936"/>
              <a:ext cx="553998" cy="1381099"/>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r>
                <a:rPr lang="zh-TW" altLang="en-US" sz="2400" b="1" dirty="0">
                  <a:solidFill>
                    <a:schemeClr val="tx1">
                      <a:lumMod val="95000"/>
                      <a:lumOff val="5000"/>
                    </a:schemeClr>
                  </a:solidFill>
                  <a:latin typeface="+mj-ea"/>
                  <a:ea typeface="+mj-ea"/>
                </a:rPr>
                <a:t>學科</a:t>
              </a:r>
              <a:r>
                <a:rPr lang="zh-TW" altLang="en-US" sz="2400" b="1" dirty="0" smtClean="0">
                  <a:solidFill>
                    <a:schemeClr val="tx1">
                      <a:lumMod val="95000"/>
                      <a:lumOff val="5000"/>
                    </a:schemeClr>
                  </a:solidFill>
                  <a:latin typeface="+mj-ea"/>
                  <a:ea typeface="+mj-ea"/>
                </a:rPr>
                <a:t>初試</a:t>
              </a:r>
              <a:endParaRPr lang="zh-TW" altLang="en-US" sz="2400" b="1" dirty="0">
                <a:solidFill>
                  <a:schemeClr val="tx1">
                    <a:lumMod val="95000"/>
                    <a:lumOff val="5000"/>
                  </a:schemeClr>
                </a:solidFill>
                <a:latin typeface="+mj-ea"/>
                <a:ea typeface="+mj-ea"/>
              </a:endParaRPr>
            </a:p>
          </p:txBody>
        </p:sp>
        <p:sp>
          <p:nvSpPr>
            <p:cNvPr id="53" name="文字方塊 52"/>
            <p:cNvSpPr txBox="1"/>
            <p:nvPr/>
          </p:nvSpPr>
          <p:spPr>
            <a:xfrm>
              <a:off x="1593729" y="2361827"/>
              <a:ext cx="702453" cy="461665"/>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vert="horz" wrap="square" rtlCol="0">
              <a:spAutoFit/>
            </a:bodyPr>
            <a:lstStyle/>
            <a:p>
              <a:r>
                <a:rPr lang="en-US" altLang="zh-TW" sz="2400" b="1" dirty="0" smtClean="0">
                  <a:solidFill>
                    <a:schemeClr val="bg1"/>
                  </a:solidFill>
                  <a:latin typeface="華康中特圓體"/>
                  <a:ea typeface="+mj-ea"/>
                </a:rPr>
                <a:t>3</a:t>
              </a:r>
              <a:r>
                <a:rPr lang="zh-TW" altLang="en-US" sz="2400" b="1" dirty="0" smtClean="0">
                  <a:solidFill>
                    <a:schemeClr val="bg1"/>
                  </a:solidFill>
                  <a:latin typeface="華康中特圓體"/>
                  <a:ea typeface="+mj-ea"/>
                </a:rPr>
                <a:t>月</a:t>
              </a:r>
              <a:endParaRPr lang="zh-TW" altLang="en-US" sz="2400" b="1" dirty="0">
                <a:solidFill>
                  <a:schemeClr val="bg1"/>
                </a:solidFill>
                <a:latin typeface="華康中特圓體"/>
                <a:ea typeface="+mj-ea"/>
              </a:endParaRPr>
            </a:p>
          </p:txBody>
        </p:sp>
      </p:grpSp>
      <p:grpSp>
        <p:nvGrpSpPr>
          <p:cNvPr id="105" name="群組 104"/>
          <p:cNvGrpSpPr/>
          <p:nvPr/>
        </p:nvGrpSpPr>
        <p:grpSpPr>
          <a:xfrm>
            <a:off x="1547664" y="4509120"/>
            <a:ext cx="677988" cy="2002356"/>
            <a:chOff x="1676345" y="4463963"/>
            <a:chExt cx="677988" cy="2002356"/>
          </a:xfrm>
        </p:grpSpPr>
        <p:sp>
          <p:nvSpPr>
            <p:cNvPr id="56" name="文字方塊 55"/>
            <p:cNvSpPr txBox="1"/>
            <p:nvPr/>
          </p:nvSpPr>
          <p:spPr>
            <a:xfrm>
              <a:off x="1748353" y="4968019"/>
              <a:ext cx="553998" cy="1498300"/>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r>
                <a:rPr lang="zh-TW" altLang="en-US" sz="2400" b="1" dirty="0" smtClean="0">
                  <a:solidFill>
                    <a:schemeClr val="tx1">
                      <a:lumMod val="95000"/>
                      <a:lumOff val="5000"/>
                    </a:schemeClr>
                  </a:solidFill>
                  <a:latin typeface="+mj-ea"/>
                  <a:ea typeface="+mj-ea"/>
                </a:rPr>
                <a:t>實作複試</a:t>
              </a:r>
              <a:endParaRPr lang="zh-TW" altLang="en-US" sz="2400" b="1" dirty="0">
                <a:solidFill>
                  <a:schemeClr val="tx1">
                    <a:lumMod val="95000"/>
                    <a:lumOff val="5000"/>
                  </a:schemeClr>
                </a:solidFill>
                <a:latin typeface="+mj-ea"/>
                <a:ea typeface="+mj-ea"/>
              </a:endParaRPr>
            </a:p>
          </p:txBody>
        </p:sp>
        <p:sp>
          <p:nvSpPr>
            <p:cNvPr id="57" name="文字方塊 56"/>
            <p:cNvSpPr txBox="1"/>
            <p:nvPr/>
          </p:nvSpPr>
          <p:spPr>
            <a:xfrm>
              <a:off x="1676345" y="4463963"/>
              <a:ext cx="677988" cy="461665"/>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vert="horz" wrap="square" rtlCol="0">
              <a:spAutoFit/>
            </a:bodyPr>
            <a:lstStyle/>
            <a:p>
              <a:r>
                <a:rPr lang="en-US" altLang="zh-TW" sz="2400" b="1" dirty="0" smtClean="0">
                  <a:solidFill>
                    <a:schemeClr val="bg1"/>
                  </a:solidFill>
                  <a:latin typeface="華康中特圓體"/>
                  <a:ea typeface="+mj-ea"/>
                </a:rPr>
                <a:t>3</a:t>
              </a:r>
              <a:r>
                <a:rPr lang="zh-TW" altLang="en-US" sz="2400" b="1" dirty="0" smtClean="0">
                  <a:solidFill>
                    <a:schemeClr val="bg1"/>
                  </a:solidFill>
                  <a:latin typeface="華康中特圓體"/>
                  <a:ea typeface="+mj-ea"/>
                </a:rPr>
                <a:t>月</a:t>
              </a:r>
              <a:endParaRPr lang="zh-TW" altLang="en-US" sz="2400" b="1" dirty="0">
                <a:solidFill>
                  <a:schemeClr val="bg1"/>
                </a:solidFill>
                <a:latin typeface="華康中特圓體"/>
                <a:ea typeface="+mj-ea"/>
              </a:endParaRPr>
            </a:p>
          </p:txBody>
        </p:sp>
      </p:grpSp>
      <p:grpSp>
        <p:nvGrpSpPr>
          <p:cNvPr id="119" name="群組 118"/>
          <p:cNvGrpSpPr/>
          <p:nvPr/>
        </p:nvGrpSpPr>
        <p:grpSpPr>
          <a:xfrm>
            <a:off x="2583038" y="2416501"/>
            <a:ext cx="679998" cy="1956701"/>
            <a:chOff x="2583038" y="2416501"/>
            <a:chExt cx="679998" cy="1956701"/>
          </a:xfrm>
        </p:grpSpPr>
        <p:sp>
          <p:nvSpPr>
            <p:cNvPr id="60" name="文字方塊 59"/>
            <p:cNvSpPr txBox="1"/>
            <p:nvPr/>
          </p:nvSpPr>
          <p:spPr>
            <a:xfrm>
              <a:off x="2603484" y="2861034"/>
              <a:ext cx="553998" cy="1512168"/>
            </a:xfrm>
            <a:prstGeom prst="rect">
              <a:avLst/>
            </a:prstGeom>
            <a:noFill/>
          </p:spPr>
          <p:txBody>
            <a:bodyPr vert="eaVert" wrap="square" rtlCol="0">
              <a:spAutoFit/>
            </a:bodyPr>
            <a:lstStyle/>
            <a:p>
              <a:r>
                <a:rPr lang="zh-TW" altLang="en-US" sz="2400" b="1" dirty="0" smtClean="0">
                  <a:solidFill>
                    <a:srgbClr val="0303C7"/>
                  </a:solidFill>
                  <a:latin typeface="+mj-ea"/>
                  <a:ea typeface="+mj-ea"/>
                </a:rPr>
                <a:t>書面資料</a:t>
              </a:r>
              <a:endParaRPr lang="zh-TW" altLang="en-US" sz="2400" b="1" dirty="0">
                <a:solidFill>
                  <a:srgbClr val="0303C7"/>
                </a:solidFill>
                <a:latin typeface="+mj-ea"/>
                <a:ea typeface="+mj-ea"/>
              </a:endParaRPr>
            </a:p>
          </p:txBody>
        </p:sp>
        <p:sp>
          <p:nvSpPr>
            <p:cNvPr id="61" name="文字方塊 60"/>
            <p:cNvSpPr txBox="1"/>
            <p:nvPr/>
          </p:nvSpPr>
          <p:spPr>
            <a:xfrm>
              <a:off x="2583038" y="2416501"/>
              <a:ext cx="679998" cy="461665"/>
            </a:xfrm>
            <a:prstGeom prst="rect">
              <a:avLst/>
            </a:prstGeom>
            <a:solidFill>
              <a:srgbClr val="FF0000"/>
            </a:solidFill>
          </p:spPr>
          <p:style>
            <a:lnRef idx="2">
              <a:schemeClr val="accent4"/>
            </a:lnRef>
            <a:fillRef idx="1">
              <a:schemeClr val="lt1"/>
            </a:fillRef>
            <a:effectRef idx="0">
              <a:schemeClr val="accent4"/>
            </a:effectRef>
            <a:fontRef idx="minor">
              <a:schemeClr val="dk1"/>
            </a:fontRef>
          </p:style>
          <p:txBody>
            <a:bodyPr vert="horz" wrap="square" rtlCol="0">
              <a:spAutoFit/>
            </a:bodyPr>
            <a:lstStyle/>
            <a:p>
              <a:r>
                <a:rPr lang="en-US" altLang="zh-TW" sz="2400" b="1" dirty="0">
                  <a:solidFill>
                    <a:schemeClr val="bg1"/>
                  </a:solidFill>
                  <a:latin typeface="華康中特圓體"/>
                  <a:ea typeface="+mj-ea"/>
                </a:rPr>
                <a:t>4</a:t>
              </a:r>
              <a:r>
                <a:rPr lang="zh-TW" altLang="en-US" sz="2400" b="1" dirty="0" smtClean="0">
                  <a:solidFill>
                    <a:schemeClr val="bg1"/>
                  </a:solidFill>
                  <a:latin typeface="華康中特圓體"/>
                  <a:ea typeface="+mj-ea"/>
                </a:rPr>
                <a:t>月</a:t>
              </a:r>
              <a:endParaRPr lang="zh-TW" altLang="en-US" sz="2400" b="1" dirty="0">
                <a:solidFill>
                  <a:schemeClr val="bg1"/>
                </a:solidFill>
                <a:latin typeface="華康中特圓體"/>
                <a:ea typeface="+mj-ea"/>
              </a:endParaRPr>
            </a:p>
          </p:txBody>
        </p:sp>
      </p:grpSp>
      <p:grpSp>
        <p:nvGrpSpPr>
          <p:cNvPr id="118" name="群組 117"/>
          <p:cNvGrpSpPr/>
          <p:nvPr/>
        </p:nvGrpSpPr>
        <p:grpSpPr>
          <a:xfrm>
            <a:off x="2555776" y="4509120"/>
            <a:ext cx="679998" cy="1956701"/>
            <a:chOff x="2623740" y="4497586"/>
            <a:chExt cx="679998" cy="1956701"/>
          </a:xfrm>
        </p:grpSpPr>
        <p:sp>
          <p:nvSpPr>
            <p:cNvPr id="64" name="文字方塊 63"/>
            <p:cNvSpPr txBox="1"/>
            <p:nvPr/>
          </p:nvSpPr>
          <p:spPr>
            <a:xfrm>
              <a:off x="2644186" y="4942119"/>
              <a:ext cx="553998" cy="1512168"/>
            </a:xfrm>
            <a:prstGeom prst="rect">
              <a:avLst/>
            </a:prstGeom>
            <a:noFill/>
          </p:spPr>
          <p:txBody>
            <a:bodyPr vert="eaVert" wrap="square" rtlCol="0">
              <a:spAutoFit/>
            </a:bodyPr>
            <a:lstStyle/>
            <a:p>
              <a:r>
                <a:rPr lang="zh-TW" altLang="en-US" sz="2400" b="1" dirty="0" smtClean="0">
                  <a:solidFill>
                    <a:srgbClr val="0303C7"/>
                  </a:solidFill>
                  <a:latin typeface="+mj-ea"/>
                  <a:ea typeface="+mj-ea"/>
                </a:rPr>
                <a:t>術科測驗</a:t>
              </a:r>
              <a:endParaRPr lang="zh-TW" altLang="en-US" sz="2400" b="1" dirty="0">
                <a:solidFill>
                  <a:srgbClr val="0303C7"/>
                </a:solidFill>
                <a:latin typeface="+mj-ea"/>
                <a:ea typeface="+mj-ea"/>
              </a:endParaRPr>
            </a:p>
          </p:txBody>
        </p:sp>
        <p:sp>
          <p:nvSpPr>
            <p:cNvPr id="65" name="文字方塊 64"/>
            <p:cNvSpPr txBox="1"/>
            <p:nvPr/>
          </p:nvSpPr>
          <p:spPr>
            <a:xfrm>
              <a:off x="2623740" y="4497586"/>
              <a:ext cx="679998" cy="461665"/>
            </a:xfrm>
            <a:prstGeom prst="rect">
              <a:avLst/>
            </a:prstGeom>
            <a:solidFill>
              <a:srgbClr val="FF0000"/>
            </a:solidFill>
          </p:spPr>
          <p:style>
            <a:lnRef idx="2">
              <a:schemeClr val="accent4"/>
            </a:lnRef>
            <a:fillRef idx="1">
              <a:schemeClr val="lt1"/>
            </a:fillRef>
            <a:effectRef idx="0">
              <a:schemeClr val="accent4"/>
            </a:effectRef>
            <a:fontRef idx="minor">
              <a:schemeClr val="dk1"/>
            </a:fontRef>
          </p:style>
          <p:txBody>
            <a:bodyPr vert="horz" wrap="square" rtlCol="0">
              <a:spAutoFit/>
            </a:bodyPr>
            <a:lstStyle/>
            <a:p>
              <a:r>
                <a:rPr lang="en-US" altLang="zh-TW" sz="2400" b="1" dirty="0">
                  <a:solidFill>
                    <a:schemeClr val="bg1"/>
                  </a:solidFill>
                  <a:latin typeface="華康中特圓體"/>
                  <a:ea typeface="+mj-ea"/>
                </a:rPr>
                <a:t>4</a:t>
              </a:r>
              <a:r>
                <a:rPr lang="zh-TW" altLang="en-US" sz="2400" b="1" dirty="0" smtClean="0">
                  <a:solidFill>
                    <a:schemeClr val="bg1"/>
                  </a:solidFill>
                  <a:latin typeface="華康中特圓體"/>
                  <a:ea typeface="+mj-ea"/>
                </a:rPr>
                <a:t>月</a:t>
              </a:r>
              <a:endParaRPr lang="zh-TW" altLang="en-US" sz="2400" b="1" dirty="0">
                <a:solidFill>
                  <a:schemeClr val="bg1"/>
                </a:solidFill>
                <a:latin typeface="華康中特圓體"/>
                <a:ea typeface="+mj-ea"/>
              </a:endParaRPr>
            </a:p>
          </p:txBody>
        </p:sp>
      </p:grpSp>
      <p:grpSp>
        <p:nvGrpSpPr>
          <p:cNvPr id="123" name="群組 122"/>
          <p:cNvGrpSpPr/>
          <p:nvPr/>
        </p:nvGrpSpPr>
        <p:grpSpPr>
          <a:xfrm>
            <a:off x="3579647" y="2438531"/>
            <a:ext cx="712153" cy="2181403"/>
            <a:chOff x="3579647" y="2438531"/>
            <a:chExt cx="712153" cy="2181403"/>
          </a:xfrm>
        </p:grpSpPr>
        <p:sp>
          <p:nvSpPr>
            <p:cNvPr id="68" name="文字方塊 67"/>
            <p:cNvSpPr txBox="1"/>
            <p:nvPr/>
          </p:nvSpPr>
          <p:spPr>
            <a:xfrm>
              <a:off x="3707904" y="2924944"/>
              <a:ext cx="492443" cy="1694990"/>
            </a:xfrm>
            <a:prstGeom prst="rect">
              <a:avLst/>
            </a:prstGeom>
            <a:noFill/>
          </p:spPr>
          <p:txBody>
            <a:bodyPr vert="eaVert" wrap="square" rtlCol="0">
              <a:spAutoFit/>
            </a:bodyPr>
            <a:lstStyle/>
            <a:p>
              <a:r>
                <a:rPr lang="zh-TW" altLang="en-US" sz="2000" b="1" dirty="0" smtClean="0">
                  <a:solidFill>
                    <a:srgbClr val="0303C7"/>
                  </a:solidFill>
                  <a:latin typeface="+mj-ea"/>
                  <a:ea typeface="+mj-ea"/>
                </a:rPr>
                <a:t>上網填志願</a:t>
              </a:r>
              <a:endParaRPr lang="zh-TW" altLang="en-US" sz="2000" b="1" dirty="0">
                <a:solidFill>
                  <a:srgbClr val="0303C7"/>
                </a:solidFill>
                <a:latin typeface="+mj-ea"/>
                <a:ea typeface="+mj-ea"/>
              </a:endParaRPr>
            </a:p>
          </p:txBody>
        </p:sp>
        <p:sp>
          <p:nvSpPr>
            <p:cNvPr id="69" name="文字方塊 68"/>
            <p:cNvSpPr txBox="1"/>
            <p:nvPr/>
          </p:nvSpPr>
          <p:spPr>
            <a:xfrm>
              <a:off x="3579647" y="2438531"/>
              <a:ext cx="712153" cy="461665"/>
            </a:xfrm>
            <a:prstGeom prst="rect">
              <a:avLst/>
            </a:prstGeom>
            <a:solidFill>
              <a:srgbClr val="FF0000"/>
            </a:solidFill>
          </p:spPr>
          <p:style>
            <a:lnRef idx="2">
              <a:schemeClr val="accent4"/>
            </a:lnRef>
            <a:fillRef idx="1">
              <a:schemeClr val="lt1"/>
            </a:fillRef>
            <a:effectRef idx="0">
              <a:schemeClr val="accent4"/>
            </a:effectRef>
            <a:fontRef idx="minor">
              <a:schemeClr val="dk1"/>
            </a:fontRef>
          </p:style>
          <p:txBody>
            <a:bodyPr vert="horz" wrap="square" rtlCol="0">
              <a:spAutoFit/>
            </a:bodyPr>
            <a:lstStyle/>
            <a:p>
              <a:r>
                <a:rPr lang="en-US" altLang="zh-TW" sz="2400" b="1" dirty="0">
                  <a:solidFill>
                    <a:schemeClr val="bg1"/>
                  </a:solidFill>
                  <a:latin typeface="華康中特圓體"/>
                  <a:ea typeface="+mj-ea"/>
                </a:rPr>
                <a:t>4</a:t>
              </a:r>
              <a:r>
                <a:rPr lang="zh-TW" altLang="en-US" sz="2400" b="1" dirty="0" smtClean="0">
                  <a:solidFill>
                    <a:schemeClr val="bg1"/>
                  </a:solidFill>
                  <a:latin typeface="華康中特圓體"/>
                  <a:ea typeface="+mj-ea"/>
                </a:rPr>
                <a:t>月</a:t>
              </a:r>
              <a:endParaRPr lang="zh-TW" altLang="en-US" sz="2400" b="1" dirty="0">
                <a:solidFill>
                  <a:schemeClr val="bg1"/>
                </a:solidFill>
                <a:latin typeface="華康中特圓體"/>
                <a:ea typeface="+mj-ea"/>
              </a:endParaRPr>
            </a:p>
          </p:txBody>
        </p:sp>
      </p:grpSp>
      <p:grpSp>
        <p:nvGrpSpPr>
          <p:cNvPr id="124" name="群組 123"/>
          <p:cNvGrpSpPr/>
          <p:nvPr/>
        </p:nvGrpSpPr>
        <p:grpSpPr>
          <a:xfrm>
            <a:off x="3563888" y="4509120"/>
            <a:ext cx="712153" cy="2090478"/>
            <a:chOff x="3618400" y="4559505"/>
            <a:chExt cx="712153" cy="2090478"/>
          </a:xfrm>
        </p:grpSpPr>
        <p:sp>
          <p:nvSpPr>
            <p:cNvPr id="76" name="文字方塊 75"/>
            <p:cNvSpPr txBox="1"/>
            <p:nvPr/>
          </p:nvSpPr>
          <p:spPr>
            <a:xfrm>
              <a:off x="3666009" y="4954993"/>
              <a:ext cx="553998" cy="1694990"/>
            </a:xfrm>
            <a:prstGeom prst="rect">
              <a:avLst/>
            </a:prstGeom>
            <a:noFill/>
          </p:spPr>
          <p:txBody>
            <a:bodyPr vert="eaVert" wrap="square" rtlCol="0">
              <a:spAutoFit/>
            </a:bodyPr>
            <a:lstStyle/>
            <a:p>
              <a:r>
                <a:rPr lang="zh-TW" altLang="en-US" sz="2400" b="1" dirty="0" smtClean="0">
                  <a:solidFill>
                    <a:srgbClr val="0303C7"/>
                  </a:solidFill>
                  <a:latin typeface="+mj-ea"/>
                  <a:ea typeface="+mj-ea"/>
                </a:rPr>
                <a:t>交報名表</a:t>
              </a:r>
              <a:endParaRPr lang="zh-TW" altLang="en-US" sz="2400" b="1" dirty="0">
                <a:solidFill>
                  <a:srgbClr val="0303C7"/>
                </a:solidFill>
                <a:latin typeface="+mj-ea"/>
                <a:ea typeface="+mj-ea"/>
              </a:endParaRPr>
            </a:p>
          </p:txBody>
        </p:sp>
        <p:sp>
          <p:nvSpPr>
            <p:cNvPr id="77" name="文字方塊 76"/>
            <p:cNvSpPr txBox="1"/>
            <p:nvPr/>
          </p:nvSpPr>
          <p:spPr>
            <a:xfrm>
              <a:off x="3618400" y="4559505"/>
              <a:ext cx="712153" cy="461665"/>
            </a:xfrm>
            <a:prstGeom prst="rect">
              <a:avLst/>
            </a:prstGeom>
            <a:solidFill>
              <a:srgbClr val="FF0000"/>
            </a:solidFill>
          </p:spPr>
          <p:style>
            <a:lnRef idx="2">
              <a:schemeClr val="accent4"/>
            </a:lnRef>
            <a:fillRef idx="1">
              <a:schemeClr val="lt1"/>
            </a:fillRef>
            <a:effectRef idx="0">
              <a:schemeClr val="accent4"/>
            </a:effectRef>
            <a:fontRef idx="minor">
              <a:schemeClr val="dk1"/>
            </a:fontRef>
          </p:style>
          <p:txBody>
            <a:bodyPr vert="horz" wrap="square" rtlCol="0">
              <a:spAutoFit/>
            </a:bodyPr>
            <a:lstStyle/>
            <a:p>
              <a:r>
                <a:rPr lang="en-US" altLang="zh-TW" sz="2400" b="1" dirty="0">
                  <a:solidFill>
                    <a:schemeClr val="bg1"/>
                  </a:solidFill>
                  <a:latin typeface="華康中特圓體"/>
                  <a:ea typeface="+mj-ea"/>
                </a:rPr>
                <a:t>5</a:t>
              </a:r>
              <a:r>
                <a:rPr lang="zh-TW" altLang="en-US" sz="2400" b="1" dirty="0" smtClean="0">
                  <a:solidFill>
                    <a:schemeClr val="bg1"/>
                  </a:solidFill>
                  <a:latin typeface="華康中特圓體"/>
                  <a:ea typeface="+mj-ea"/>
                </a:rPr>
                <a:t>月</a:t>
              </a:r>
              <a:endParaRPr lang="zh-TW" altLang="en-US" sz="2400" b="1" dirty="0">
                <a:solidFill>
                  <a:schemeClr val="bg1"/>
                </a:solidFill>
                <a:latin typeface="華康中特圓體"/>
                <a:ea typeface="+mj-ea"/>
              </a:endParaRPr>
            </a:p>
          </p:txBody>
        </p:sp>
      </p:grpSp>
      <p:grpSp>
        <p:nvGrpSpPr>
          <p:cNvPr id="122" name="群組 121"/>
          <p:cNvGrpSpPr/>
          <p:nvPr/>
        </p:nvGrpSpPr>
        <p:grpSpPr>
          <a:xfrm>
            <a:off x="4528938" y="2416502"/>
            <a:ext cx="712153" cy="2248400"/>
            <a:chOff x="4528938" y="2416502"/>
            <a:chExt cx="712153" cy="2248400"/>
          </a:xfrm>
        </p:grpSpPr>
        <p:sp>
          <p:nvSpPr>
            <p:cNvPr id="80" name="文字方塊 79"/>
            <p:cNvSpPr txBox="1"/>
            <p:nvPr/>
          </p:nvSpPr>
          <p:spPr>
            <a:xfrm>
              <a:off x="4572000" y="2924944"/>
              <a:ext cx="492443" cy="1739958"/>
            </a:xfrm>
            <a:prstGeom prst="rect">
              <a:avLst/>
            </a:prstGeom>
            <a:noFill/>
          </p:spPr>
          <p:txBody>
            <a:bodyPr vert="eaVert" wrap="square" rtlCol="0">
              <a:spAutoFit/>
            </a:bodyPr>
            <a:lstStyle/>
            <a:p>
              <a:r>
                <a:rPr lang="zh-TW" altLang="en-US" sz="2000" b="1" dirty="0">
                  <a:solidFill>
                    <a:srgbClr val="0303C7"/>
                  </a:solidFill>
                  <a:latin typeface="+mj-ea"/>
                  <a:ea typeface="+mj-ea"/>
                </a:rPr>
                <a:t>上網填志願</a:t>
              </a:r>
            </a:p>
          </p:txBody>
        </p:sp>
        <p:sp>
          <p:nvSpPr>
            <p:cNvPr id="81" name="文字方塊 80"/>
            <p:cNvSpPr txBox="1"/>
            <p:nvPr/>
          </p:nvSpPr>
          <p:spPr>
            <a:xfrm>
              <a:off x="4528938" y="2416502"/>
              <a:ext cx="712153" cy="473913"/>
            </a:xfrm>
            <a:prstGeom prst="rect">
              <a:avLst/>
            </a:prstGeom>
            <a:solidFill>
              <a:srgbClr val="FF0000"/>
            </a:solidFill>
          </p:spPr>
          <p:style>
            <a:lnRef idx="2">
              <a:schemeClr val="accent4"/>
            </a:lnRef>
            <a:fillRef idx="1">
              <a:schemeClr val="lt1"/>
            </a:fillRef>
            <a:effectRef idx="0">
              <a:schemeClr val="accent4"/>
            </a:effectRef>
            <a:fontRef idx="minor">
              <a:schemeClr val="dk1"/>
            </a:fontRef>
          </p:style>
          <p:txBody>
            <a:bodyPr vert="horz" wrap="square" rtlCol="0">
              <a:spAutoFit/>
            </a:bodyPr>
            <a:lstStyle/>
            <a:p>
              <a:r>
                <a:rPr lang="en-US" altLang="zh-TW" sz="2400" b="1" dirty="0">
                  <a:solidFill>
                    <a:schemeClr val="bg1"/>
                  </a:solidFill>
                  <a:latin typeface="華康中特圓體"/>
                  <a:ea typeface="+mj-ea"/>
                </a:rPr>
                <a:t>5</a:t>
              </a:r>
              <a:r>
                <a:rPr lang="zh-TW" altLang="en-US" sz="2400" b="1" dirty="0" smtClean="0">
                  <a:solidFill>
                    <a:schemeClr val="bg1"/>
                  </a:solidFill>
                  <a:latin typeface="華康中特圓體"/>
                  <a:ea typeface="+mj-ea"/>
                </a:rPr>
                <a:t>月</a:t>
              </a:r>
              <a:endParaRPr lang="zh-TW" altLang="en-US" sz="2400" b="1" dirty="0">
                <a:solidFill>
                  <a:schemeClr val="bg1"/>
                </a:solidFill>
                <a:latin typeface="華康中特圓體"/>
                <a:ea typeface="+mj-ea"/>
              </a:endParaRPr>
            </a:p>
          </p:txBody>
        </p:sp>
      </p:grpSp>
      <p:grpSp>
        <p:nvGrpSpPr>
          <p:cNvPr id="121" name="群組 120"/>
          <p:cNvGrpSpPr/>
          <p:nvPr/>
        </p:nvGrpSpPr>
        <p:grpSpPr>
          <a:xfrm>
            <a:off x="4572000" y="4509120"/>
            <a:ext cx="722618" cy="2162936"/>
            <a:chOff x="4603026" y="4497586"/>
            <a:chExt cx="722618" cy="2162936"/>
          </a:xfrm>
        </p:grpSpPr>
        <p:sp>
          <p:nvSpPr>
            <p:cNvPr id="84" name="文字方塊 83"/>
            <p:cNvSpPr txBox="1"/>
            <p:nvPr/>
          </p:nvSpPr>
          <p:spPr>
            <a:xfrm>
              <a:off x="4603026" y="4920564"/>
              <a:ext cx="553998" cy="1739958"/>
            </a:xfrm>
            <a:prstGeom prst="rect">
              <a:avLst/>
            </a:prstGeom>
            <a:noFill/>
          </p:spPr>
          <p:txBody>
            <a:bodyPr vert="eaVert" wrap="square" rtlCol="0">
              <a:spAutoFit/>
            </a:bodyPr>
            <a:lstStyle/>
            <a:p>
              <a:r>
                <a:rPr lang="zh-TW" altLang="en-US" sz="2400" b="1" dirty="0">
                  <a:solidFill>
                    <a:srgbClr val="0303C7"/>
                  </a:solidFill>
                  <a:latin typeface="+mj-ea"/>
                  <a:ea typeface="+mj-ea"/>
                </a:rPr>
                <a:t>交報名表</a:t>
              </a:r>
            </a:p>
          </p:txBody>
        </p:sp>
        <p:sp>
          <p:nvSpPr>
            <p:cNvPr id="85" name="文字方塊 84"/>
            <p:cNvSpPr txBox="1"/>
            <p:nvPr/>
          </p:nvSpPr>
          <p:spPr>
            <a:xfrm>
              <a:off x="4613491" y="4497586"/>
              <a:ext cx="712153" cy="473913"/>
            </a:xfrm>
            <a:prstGeom prst="rect">
              <a:avLst/>
            </a:prstGeom>
            <a:solidFill>
              <a:srgbClr val="FF0000"/>
            </a:solidFill>
          </p:spPr>
          <p:style>
            <a:lnRef idx="2">
              <a:schemeClr val="accent4"/>
            </a:lnRef>
            <a:fillRef idx="1">
              <a:schemeClr val="lt1"/>
            </a:fillRef>
            <a:effectRef idx="0">
              <a:schemeClr val="accent4"/>
            </a:effectRef>
            <a:fontRef idx="minor">
              <a:schemeClr val="dk1"/>
            </a:fontRef>
          </p:style>
          <p:txBody>
            <a:bodyPr vert="horz" wrap="square" rtlCol="0">
              <a:spAutoFit/>
            </a:bodyPr>
            <a:lstStyle/>
            <a:p>
              <a:r>
                <a:rPr lang="en-US" altLang="zh-TW" sz="2400" b="1" dirty="0">
                  <a:solidFill>
                    <a:schemeClr val="bg1"/>
                  </a:solidFill>
                  <a:latin typeface="華康中特圓體"/>
                  <a:ea typeface="+mj-ea"/>
                </a:rPr>
                <a:t>5</a:t>
              </a:r>
              <a:r>
                <a:rPr lang="zh-TW" altLang="en-US" sz="2400" b="1" dirty="0" smtClean="0">
                  <a:solidFill>
                    <a:schemeClr val="bg1"/>
                  </a:solidFill>
                  <a:latin typeface="華康中特圓體"/>
                  <a:ea typeface="+mj-ea"/>
                </a:rPr>
                <a:t>月</a:t>
              </a:r>
              <a:endParaRPr lang="zh-TW" altLang="en-US" sz="2400" b="1" dirty="0">
                <a:solidFill>
                  <a:schemeClr val="bg1"/>
                </a:solidFill>
                <a:latin typeface="華康中特圓體"/>
                <a:ea typeface="+mj-ea"/>
              </a:endParaRPr>
            </a:p>
          </p:txBody>
        </p:sp>
      </p:grpSp>
      <p:grpSp>
        <p:nvGrpSpPr>
          <p:cNvPr id="87" name="群組 86"/>
          <p:cNvGrpSpPr/>
          <p:nvPr/>
        </p:nvGrpSpPr>
        <p:grpSpPr>
          <a:xfrm>
            <a:off x="5148064" y="404664"/>
            <a:ext cx="1282021" cy="2090478"/>
            <a:chOff x="287263" y="390796"/>
            <a:chExt cx="1458181" cy="2090478"/>
          </a:xfrm>
        </p:grpSpPr>
        <p:sp>
          <p:nvSpPr>
            <p:cNvPr id="88" name="向下箭號 87"/>
            <p:cNvSpPr/>
            <p:nvPr/>
          </p:nvSpPr>
          <p:spPr>
            <a:xfrm>
              <a:off x="287263" y="836712"/>
              <a:ext cx="1458181" cy="151216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9" name="文字方塊 88"/>
            <p:cNvSpPr txBox="1"/>
            <p:nvPr/>
          </p:nvSpPr>
          <p:spPr>
            <a:xfrm>
              <a:off x="733249" y="786284"/>
              <a:ext cx="560109" cy="1694990"/>
            </a:xfrm>
            <a:prstGeom prst="rect">
              <a:avLst/>
            </a:prstGeom>
            <a:noFill/>
          </p:spPr>
          <p:txBody>
            <a:bodyPr vert="eaVert" wrap="square" rtlCol="0">
              <a:spAutoFit/>
            </a:bodyPr>
            <a:lstStyle/>
            <a:p>
              <a:r>
                <a:rPr lang="zh-TW" altLang="en-US" sz="2000" b="1" dirty="0" smtClean="0">
                  <a:solidFill>
                    <a:srgbClr val="FF0000"/>
                  </a:solidFill>
                  <a:latin typeface="+mj-ea"/>
                  <a:ea typeface="+mj-ea"/>
                </a:rPr>
                <a:t>高中職優免</a:t>
              </a:r>
              <a:endParaRPr lang="zh-TW" altLang="en-US" sz="2000" b="1" dirty="0">
                <a:solidFill>
                  <a:srgbClr val="FF0000"/>
                </a:solidFill>
                <a:latin typeface="+mj-ea"/>
                <a:ea typeface="+mj-ea"/>
              </a:endParaRPr>
            </a:p>
          </p:txBody>
        </p:sp>
        <p:sp>
          <p:nvSpPr>
            <p:cNvPr id="90" name="文字方塊 89"/>
            <p:cNvSpPr txBox="1"/>
            <p:nvPr/>
          </p:nvSpPr>
          <p:spPr>
            <a:xfrm>
              <a:off x="609079" y="390796"/>
              <a:ext cx="810008" cy="461665"/>
            </a:xfrm>
            <a:prstGeom prst="rect">
              <a:avLst/>
            </a:prstGeom>
            <a:solidFill>
              <a:srgbClr val="FF0000"/>
            </a:solidFill>
          </p:spPr>
          <p:style>
            <a:lnRef idx="2">
              <a:schemeClr val="accent4"/>
            </a:lnRef>
            <a:fillRef idx="1">
              <a:schemeClr val="lt1"/>
            </a:fillRef>
            <a:effectRef idx="0">
              <a:schemeClr val="accent4"/>
            </a:effectRef>
            <a:fontRef idx="minor">
              <a:schemeClr val="dk1"/>
            </a:fontRef>
          </p:style>
          <p:txBody>
            <a:bodyPr vert="horz" wrap="square" rtlCol="0">
              <a:spAutoFit/>
            </a:bodyPr>
            <a:lstStyle/>
            <a:p>
              <a:r>
                <a:rPr lang="en-US" altLang="zh-TW" sz="2400" b="1" dirty="0">
                  <a:solidFill>
                    <a:schemeClr val="bg1"/>
                  </a:solidFill>
                  <a:latin typeface="華康中特圓體"/>
                  <a:ea typeface="+mj-ea"/>
                </a:rPr>
                <a:t>5</a:t>
              </a:r>
              <a:r>
                <a:rPr lang="zh-TW" altLang="en-US" sz="2400" b="1" dirty="0" smtClean="0">
                  <a:solidFill>
                    <a:schemeClr val="bg1"/>
                  </a:solidFill>
                  <a:latin typeface="華康中特圓體"/>
                  <a:ea typeface="+mj-ea"/>
                </a:rPr>
                <a:t>月</a:t>
              </a:r>
              <a:endParaRPr lang="zh-TW" altLang="en-US" sz="2400" b="1" dirty="0">
                <a:solidFill>
                  <a:schemeClr val="bg1"/>
                </a:solidFill>
                <a:latin typeface="華康中特圓體"/>
                <a:ea typeface="+mj-ea"/>
              </a:endParaRPr>
            </a:p>
          </p:txBody>
        </p:sp>
      </p:grpSp>
      <p:grpSp>
        <p:nvGrpSpPr>
          <p:cNvPr id="126" name="群組 125"/>
          <p:cNvGrpSpPr/>
          <p:nvPr/>
        </p:nvGrpSpPr>
        <p:grpSpPr>
          <a:xfrm>
            <a:off x="5580112" y="4437112"/>
            <a:ext cx="712153" cy="2269869"/>
            <a:chOff x="5616384" y="4463963"/>
            <a:chExt cx="712153" cy="2269869"/>
          </a:xfrm>
        </p:grpSpPr>
        <p:sp>
          <p:nvSpPr>
            <p:cNvPr id="93" name="文字方塊 92"/>
            <p:cNvSpPr txBox="1"/>
            <p:nvPr/>
          </p:nvSpPr>
          <p:spPr>
            <a:xfrm>
              <a:off x="5688392" y="4941168"/>
              <a:ext cx="553998" cy="1792664"/>
            </a:xfrm>
            <a:prstGeom prst="rect">
              <a:avLst/>
            </a:prstGeom>
            <a:noFill/>
          </p:spPr>
          <p:txBody>
            <a:bodyPr vert="eaVert" wrap="square" rtlCol="0">
              <a:spAutoFit/>
            </a:bodyPr>
            <a:lstStyle/>
            <a:p>
              <a:r>
                <a:rPr lang="zh-TW" altLang="en-US" sz="2400" b="1" dirty="0">
                  <a:solidFill>
                    <a:srgbClr val="FF0000"/>
                  </a:solidFill>
                  <a:latin typeface="+mj-ea"/>
                  <a:ea typeface="+mj-ea"/>
                </a:rPr>
                <a:t>交報名表</a:t>
              </a:r>
            </a:p>
          </p:txBody>
        </p:sp>
        <p:sp>
          <p:nvSpPr>
            <p:cNvPr id="94" name="文字方塊 93"/>
            <p:cNvSpPr txBox="1"/>
            <p:nvPr/>
          </p:nvSpPr>
          <p:spPr>
            <a:xfrm>
              <a:off x="5616384" y="4463963"/>
              <a:ext cx="712153" cy="461665"/>
            </a:xfrm>
            <a:prstGeom prst="rect">
              <a:avLst/>
            </a:prstGeom>
            <a:solidFill>
              <a:srgbClr val="FF0000"/>
            </a:solidFill>
          </p:spPr>
          <p:style>
            <a:lnRef idx="2">
              <a:schemeClr val="accent4"/>
            </a:lnRef>
            <a:fillRef idx="1">
              <a:schemeClr val="lt1"/>
            </a:fillRef>
            <a:effectRef idx="0">
              <a:schemeClr val="accent4"/>
            </a:effectRef>
            <a:fontRef idx="minor">
              <a:schemeClr val="dk1"/>
            </a:fontRef>
          </p:style>
          <p:txBody>
            <a:bodyPr vert="horz" wrap="square" rtlCol="0">
              <a:spAutoFit/>
            </a:bodyPr>
            <a:lstStyle/>
            <a:p>
              <a:r>
                <a:rPr lang="en-US" altLang="zh-TW" sz="2400" b="1" dirty="0">
                  <a:solidFill>
                    <a:schemeClr val="bg1"/>
                  </a:solidFill>
                  <a:latin typeface="華康中特圓體"/>
                  <a:ea typeface="+mj-ea"/>
                </a:rPr>
                <a:t>6</a:t>
              </a:r>
              <a:r>
                <a:rPr lang="zh-TW" altLang="en-US" sz="2400" b="1" smtClean="0">
                  <a:solidFill>
                    <a:schemeClr val="bg1"/>
                  </a:solidFill>
                  <a:latin typeface="華康中特圓體"/>
                  <a:ea typeface="+mj-ea"/>
                </a:rPr>
                <a:t>月</a:t>
              </a:r>
              <a:endParaRPr lang="zh-TW" altLang="en-US" sz="2400" b="1" dirty="0">
                <a:solidFill>
                  <a:schemeClr val="bg1"/>
                </a:solidFill>
                <a:latin typeface="華康中特圓體"/>
                <a:ea typeface="+mj-ea"/>
              </a:endParaRPr>
            </a:p>
          </p:txBody>
        </p:sp>
      </p:grpSp>
      <p:grpSp>
        <p:nvGrpSpPr>
          <p:cNvPr id="129" name="群組 128"/>
          <p:cNvGrpSpPr/>
          <p:nvPr/>
        </p:nvGrpSpPr>
        <p:grpSpPr>
          <a:xfrm>
            <a:off x="6511122" y="2420888"/>
            <a:ext cx="712153" cy="2199046"/>
            <a:chOff x="6511122" y="2420888"/>
            <a:chExt cx="712153" cy="2199046"/>
          </a:xfrm>
        </p:grpSpPr>
        <p:sp>
          <p:nvSpPr>
            <p:cNvPr id="97" name="文字方塊 96"/>
            <p:cNvSpPr txBox="1"/>
            <p:nvPr/>
          </p:nvSpPr>
          <p:spPr>
            <a:xfrm>
              <a:off x="6588224" y="2924944"/>
              <a:ext cx="492443" cy="1694990"/>
            </a:xfrm>
            <a:prstGeom prst="rect">
              <a:avLst/>
            </a:prstGeom>
            <a:noFill/>
          </p:spPr>
          <p:txBody>
            <a:bodyPr vert="eaVert" wrap="square" rtlCol="0">
              <a:spAutoFit/>
            </a:bodyPr>
            <a:lstStyle/>
            <a:p>
              <a:r>
                <a:rPr lang="zh-TW" altLang="en-US" sz="2000" b="1" dirty="0">
                  <a:solidFill>
                    <a:schemeClr val="tx1">
                      <a:lumMod val="95000"/>
                      <a:lumOff val="5000"/>
                    </a:schemeClr>
                  </a:solidFill>
                  <a:latin typeface="+mj-ea"/>
                  <a:ea typeface="+mj-ea"/>
                </a:rPr>
                <a:t>上網填志願</a:t>
              </a:r>
            </a:p>
          </p:txBody>
        </p:sp>
        <p:sp>
          <p:nvSpPr>
            <p:cNvPr id="98" name="文字方塊 97"/>
            <p:cNvSpPr txBox="1"/>
            <p:nvPr/>
          </p:nvSpPr>
          <p:spPr>
            <a:xfrm>
              <a:off x="6511122" y="2420888"/>
              <a:ext cx="712153" cy="461665"/>
            </a:xfrm>
            <a:prstGeom prst="rect">
              <a:avLst/>
            </a:prstGeom>
            <a:solidFill>
              <a:srgbClr val="FF0000"/>
            </a:solidFill>
          </p:spPr>
          <p:style>
            <a:lnRef idx="2">
              <a:schemeClr val="accent4"/>
            </a:lnRef>
            <a:fillRef idx="1">
              <a:schemeClr val="lt1"/>
            </a:fillRef>
            <a:effectRef idx="0">
              <a:schemeClr val="accent4"/>
            </a:effectRef>
            <a:fontRef idx="minor">
              <a:schemeClr val="dk1"/>
            </a:fontRef>
          </p:style>
          <p:txBody>
            <a:bodyPr vert="horz" wrap="square" rtlCol="0">
              <a:spAutoFit/>
            </a:bodyPr>
            <a:lstStyle/>
            <a:p>
              <a:r>
                <a:rPr lang="en-US" altLang="zh-TW" sz="2400" b="1" dirty="0">
                  <a:solidFill>
                    <a:schemeClr val="bg1"/>
                  </a:solidFill>
                  <a:latin typeface="華康中特圓體"/>
                  <a:ea typeface="+mj-ea"/>
                </a:rPr>
                <a:t>6</a:t>
              </a:r>
              <a:r>
                <a:rPr lang="zh-TW" altLang="en-US" sz="2400" b="1" dirty="0" smtClean="0">
                  <a:solidFill>
                    <a:schemeClr val="bg1"/>
                  </a:solidFill>
                  <a:latin typeface="華康中特圓體"/>
                  <a:ea typeface="+mj-ea"/>
                </a:rPr>
                <a:t>月</a:t>
              </a:r>
              <a:endParaRPr lang="zh-TW" altLang="en-US" sz="2400" b="1" dirty="0">
                <a:solidFill>
                  <a:schemeClr val="bg1"/>
                </a:solidFill>
                <a:latin typeface="華康中特圓體"/>
                <a:ea typeface="+mj-ea"/>
              </a:endParaRPr>
            </a:p>
          </p:txBody>
        </p:sp>
      </p:grpSp>
      <p:grpSp>
        <p:nvGrpSpPr>
          <p:cNvPr id="127" name="群組 126"/>
          <p:cNvGrpSpPr/>
          <p:nvPr/>
        </p:nvGrpSpPr>
        <p:grpSpPr>
          <a:xfrm>
            <a:off x="6516216" y="4437112"/>
            <a:ext cx="712153" cy="2171849"/>
            <a:chOff x="6596202" y="4536317"/>
            <a:chExt cx="712153" cy="2171849"/>
          </a:xfrm>
        </p:grpSpPr>
        <p:sp>
          <p:nvSpPr>
            <p:cNvPr id="101" name="文字方塊 100"/>
            <p:cNvSpPr txBox="1"/>
            <p:nvPr/>
          </p:nvSpPr>
          <p:spPr>
            <a:xfrm>
              <a:off x="6660232" y="5013176"/>
              <a:ext cx="553998" cy="1694990"/>
            </a:xfrm>
            <a:prstGeom prst="rect">
              <a:avLst/>
            </a:prstGeom>
            <a:noFill/>
          </p:spPr>
          <p:txBody>
            <a:bodyPr vert="eaVert" wrap="square" rtlCol="0">
              <a:spAutoFit/>
            </a:bodyPr>
            <a:lstStyle/>
            <a:p>
              <a:r>
                <a:rPr lang="zh-TW" altLang="en-US" sz="2400" b="1" dirty="0" smtClean="0">
                  <a:solidFill>
                    <a:schemeClr val="tx1">
                      <a:lumMod val="95000"/>
                      <a:lumOff val="5000"/>
                    </a:schemeClr>
                  </a:solidFill>
                  <a:latin typeface="+mj-ea"/>
                  <a:ea typeface="+mj-ea"/>
                </a:rPr>
                <a:t>交報名表</a:t>
              </a:r>
              <a:endParaRPr lang="zh-TW" altLang="en-US" sz="2400" b="1" dirty="0">
                <a:solidFill>
                  <a:schemeClr val="tx1">
                    <a:lumMod val="95000"/>
                    <a:lumOff val="5000"/>
                  </a:schemeClr>
                </a:solidFill>
                <a:latin typeface="+mj-ea"/>
                <a:ea typeface="+mj-ea"/>
              </a:endParaRPr>
            </a:p>
          </p:txBody>
        </p:sp>
        <p:sp>
          <p:nvSpPr>
            <p:cNvPr id="102" name="文字方塊 101"/>
            <p:cNvSpPr txBox="1"/>
            <p:nvPr/>
          </p:nvSpPr>
          <p:spPr>
            <a:xfrm>
              <a:off x="6596202" y="4536317"/>
              <a:ext cx="712153" cy="461665"/>
            </a:xfrm>
            <a:prstGeom prst="rect">
              <a:avLst/>
            </a:prstGeom>
            <a:solidFill>
              <a:srgbClr val="FF0000"/>
            </a:solidFill>
          </p:spPr>
          <p:style>
            <a:lnRef idx="2">
              <a:schemeClr val="accent4"/>
            </a:lnRef>
            <a:fillRef idx="1">
              <a:schemeClr val="lt1"/>
            </a:fillRef>
            <a:effectRef idx="0">
              <a:schemeClr val="accent4"/>
            </a:effectRef>
            <a:fontRef idx="minor">
              <a:schemeClr val="dk1"/>
            </a:fontRef>
          </p:style>
          <p:txBody>
            <a:bodyPr vert="horz" wrap="square" rtlCol="0">
              <a:spAutoFit/>
            </a:bodyPr>
            <a:lstStyle/>
            <a:p>
              <a:r>
                <a:rPr lang="en-US" altLang="zh-TW" sz="2400" b="1" dirty="0">
                  <a:solidFill>
                    <a:schemeClr val="bg1"/>
                  </a:solidFill>
                  <a:latin typeface="華康中特圓體"/>
                  <a:ea typeface="+mj-ea"/>
                </a:rPr>
                <a:t>6</a:t>
              </a:r>
              <a:r>
                <a:rPr lang="zh-TW" altLang="en-US" sz="2400" b="1" dirty="0" smtClean="0">
                  <a:solidFill>
                    <a:schemeClr val="bg1"/>
                  </a:solidFill>
                  <a:latin typeface="華康中特圓體"/>
                  <a:ea typeface="+mj-ea"/>
                </a:rPr>
                <a:t>月</a:t>
              </a:r>
              <a:endParaRPr lang="zh-TW" altLang="en-US" sz="2400" b="1" dirty="0">
                <a:solidFill>
                  <a:schemeClr val="bg1"/>
                </a:solidFill>
                <a:latin typeface="華康中特圓體"/>
                <a:ea typeface="+mj-ea"/>
              </a:endParaRPr>
            </a:p>
          </p:txBody>
        </p:sp>
      </p:grpSp>
      <p:grpSp>
        <p:nvGrpSpPr>
          <p:cNvPr id="128" name="群組 127"/>
          <p:cNvGrpSpPr/>
          <p:nvPr/>
        </p:nvGrpSpPr>
        <p:grpSpPr>
          <a:xfrm>
            <a:off x="7392228" y="2420888"/>
            <a:ext cx="712153" cy="2218972"/>
            <a:chOff x="7542012" y="2472970"/>
            <a:chExt cx="712153" cy="2218972"/>
          </a:xfrm>
        </p:grpSpPr>
        <p:sp>
          <p:nvSpPr>
            <p:cNvPr id="109" name="文字方塊 108"/>
            <p:cNvSpPr txBox="1"/>
            <p:nvPr/>
          </p:nvSpPr>
          <p:spPr>
            <a:xfrm>
              <a:off x="7596336" y="2996952"/>
              <a:ext cx="553998" cy="1694990"/>
            </a:xfrm>
            <a:prstGeom prst="rect">
              <a:avLst/>
            </a:prstGeom>
            <a:noFill/>
          </p:spPr>
          <p:txBody>
            <a:bodyPr vert="eaVert" wrap="square" rtlCol="0">
              <a:spAutoFit/>
            </a:bodyPr>
            <a:lstStyle/>
            <a:p>
              <a:r>
                <a:rPr lang="zh-TW" altLang="en-US" sz="2400" b="1" dirty="0" smtClean="0">
                  <a:latin typeface="+mj-ea"/>
                  <a:ea typeface="+mj-ea"/>
                </a:rPr>
                <a:t>填報名表</a:t>
              </a:r>
              <a:endParaRPr lang="zh-TW" altLang="en-US" sz="2400" b="1" dirty="0">
                <a:latin typeface="+mj-ea"/>
                <a:ea typeface="+mj-ea"/>
              </a:endParaRPr>
            </a:p>
          </p:txBody>
        </p:sp>
        <p:sp>
          <p:nvSpPr>
            <p:cNvPr id="110" name="文字方塊 109"/>
            <p:cNvSpPr txBox="1"/>
            <p:nvPr/>
          </p:nvSpPr>
          <p:spPr>
            <a:xfrm>
              <a:off x="7542012" y="2472970"/>
              <a:ext cx="712153" cy="461665"/>
            </a:xfrm>
            <a:prstGeom prst="rect">
              <a:avLst/>
            </a:prstGeom>
            <a:solidFill>
              <a:srgbClr val="FF0000"/>
            </a:solidFill>
          </p:spPr>
          <p:style>
            <a:lnRef idx="2">
              <a:schemeClr val="accent4"/>
            </a:lnRef>
            <a:fillRef idx="1">
              <a:schemeClr val="lt1"/>
            </a:fillRef>
            <a:effectRef idx="0">
              <a:schemeClr val="accent4"/>
            </a:effectRef>
            <a:fontRef idx="minor">
              <a:schemeClr val="dk1"/>
            </a:fontRef>
          </p:style>
          <p:txBody>
            <a:bodyPr vert="horz" wrap="square" rtlCol="0">
              <a:spAutoFit/>
            </a:bodyPr>
            <a:lstStyle/>
            <a:p>
              <a:r>
                <a:rPr lang="en-US" altLang="zh-TW" sz="2400" b="1" dirty="0">
                  <a:solidFill>
                    <a:schemeClr val="bg1"/>
                  </a:solidFill>
                  <a:latin typeface="華康中特圓體"/>
                  <a:ea typeface="+mj-ea"/>
                </a:rPr>
                <a:t>6</a:t>
              </a:r>
              <a:r>
                <a:rPr lang="zh-TW" altLang="en-US" sz="2400" b="1" dirty="0" smtClean="0">
                  <a:solidFill>
                    <a:schemeClr val="bg1"/>
                  </a:solidFill>
                  <a:latin typeface="華康中特圓體"/>
                  <a:ea typeface="+mj-ea"/>
                </a:rPr>
                <a:t>月</a:t>
              </a:r>
              <a:endParaRPr lang="zh-TW" altLang="en-US" sz="2400" b="1" dirty="0">
                <a:solidFill>
                  <a:schemeClr val="bg1"/>
                </a:solidFill>
                <a:latin typeface="華康中特圓體"/>
                <a:ea typeface="+mj-ea"/>
              </a:endParaRPr>
            </a:p>
          </p:txBody>
        </p:sp>
      </p:grpSp>
      <p:sp>
        <p:nvSpPr>
          <p:cNvPr id="111" name="向右箭號 110"/>
          <p:cNvSpPr/>
          <p:nvPr/>
        </p:nvSpPr>
        <p:spPr>
          <a:xfrm>
            <a:off x="1187624" y="1196752"/>
            <a:ext cx="21658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2" name="向右箭號 111"/>
          <p:cNvSpPr/>
          <p:nvPr/>
        </p:nvSpPr>
        <p:spPr>
          <a:xfrm>
            <a:off x="3059832" y="1196752"/>
            <a:ext cx="21658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3" name="向右箭號 112"/>
          <p:cNvSpPr/>
          <p:nvPr/>
        </p:nvSpPr>
        <p:spPr>
          <a:xfrm>
            <a:off x="2123728" y="1196752"/>
            <a:ext cx="21658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4" name="向右箭號 113"/>
          <p:cNvSpPr/>
          <p:nvPr/>
        </p:nvSpPr>
        <p:spPr>
          <a:xfrm>
            <a:off x="4139952" y="1196752"/>
            <a:ext cx="21658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5" name="向右箭號 114"/>
          <p:cNvSpPr/>
          <p:nvPr/>
        </p:nvSpPr>
        <p:spPr>
          <a:xfrm>
            <a:off x="5148064" y="1196752"/>
            <a:ext cx="21658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6" name="向右箭號 115"/>
          <p:cNvSpPr/>
          <p:nvPr/>
        </p:nvSpPr>
        <p:spPr>
          <a:xfrm>
            <a:off x="6156176" y="1196752"/>
            <a:ext cx="21658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7" name="向右箭號 116"/>
          <p:cNvSpPr/>
          <p:nvPr/>
        </p:nvSpPr>
        <p:spPr>
          <a:xfrm>
            <a:off x="7164288" y="1196752"/>
            <a:ext cx="21658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30" name="群組 129"/>
          <p:cNvGrpSpPr/>
          <p:nvPr/>
        </p:nvGrpSpPr>
        <p:grpSpPr>
          <a:xfrm>
            <a:off x="8028384" y="404664"/>
            <a:ext cx="1337061" cy="2592288"/>
            <a:chOff x="201233" y="390796"/>
            <a:chExt cx="1597419" cy="1958084"/>
          </a:xfrm>
          <a:solidFill>
            <a:srgbClr val="92D050"/>
          </a:solidFill>
        </p:grpSpPr>
        <p:sp>
          <p:nvSpPr>
            <p:cNvPr id="131" name="向下箭號 130"/>
            <p:cNvSpPr/>
            <p:nvPr/>
          </p:nvSpPr>
          <p:spPr>
            <a:xfrm>
              <a:off x="201233" y="836712"/>
              <a:ext cx="1597419" cy="1512168"/>
            </a:xfrm>
            <a:prstGeom prst="downArrow">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132" name="文字方塊 131"/>
            <p:cNvSpPr txBox="1"/>
            <p:nvPr/>
          </p:nvSpPr>
          <p:spPr>
            <a:xfrm>
              <a:off x="705020" y="836712"/>
              <a:ext cx="588333" cy="1224136"/>
            </a:xfrm>
            <a:prstGeom prst="rect">
              <a:avLst/>
            </a:prstGeom>
            <a:solidFill>
              <a:srgbClr val="7030A0"/>
            </a:solidFill>
            <a:ln>
              <a:noFill/>
            </a:ln>
          </p:spPr>
          <p:style>
            <a:lnRef idx="2">
              <a:schemeClr val="accent6">
                <a:shade val="50000"/>
              </a:schemeClr>
            </a:lnRef>
            <a:fillRef idx="1">
              <a:schemeClr val="accent6"/>
            </a:fillRef>
            <a:effectRef idx="0">
              <a:schemeClr val="accent6"/>
            </a:effectRef>
            <a:fontRef idx="minor">
              <a:schemeClr val="lt1"/>
            </a:fontRef>
          </p:style>
          <p:txBody>
            <a:bodyPr vert="eaVert" wrap="square" rtlCol="0">
              <a:spAutoFit/>
            </a:bodyPr>
            <a:lstStyle/>
            <a:p>
              <a:r>
                <a:rPr lang="zh-TW" altLang="en-US" sz="2000" b="1" dirty="0" smtClean="0">
                  <a:solidFill>
                    <a:schemeClr val="bg1"/>
                  </a:solidFill>
                  <a:latin typeface="+mj-ea"/>
                  <a:ea typeface="+mj-ea"/>
                </a:rPr>
                <a:t>免試五專續招</a:t>
              </a:r>
              <a:endParaRPr lang="zh-TW" altLang="en-US" sz="2000" b="1" dirty="0">
                <a:solidFill>
                  <a:schemeClr val="bg1"/>
                </a:solidFill>
                <a:latin typeface="+mj-ea"/>
                <a:ea typeface="+mj-ea"/>
              </a:endParaRPr>
            </a:p>
          </p:txBody>
        </p:sp>
        <p:sp>
          <p:nvSpPr>
            <p:cNvPr id="133" name="文字方塊 132"/>
            <p:cNvSpPr txBox="1"/>
            <p:nvPr/>
          </p:nvSpPr>
          <p:spPr>
            <a:xfrm>
              <a:off x="609080" y="390796"/>
              <a:ext cx="810009" cy="441710"/>
            </a:xfrm>
            <a:prstGeom prst="rect">
              <a:avLst/>
            </a:prstGeom>
            <a:solidFill>
              <a:srgbClr val="FF0000"/>
            </a:solidFill>
          </p:spPr>
          <p:style>
            <a:lnRef idx="2">
              <a:schemeClr val="accent6">
                <a:shade val="50000"/>
              </a:schemeClr>
            </a:lnRef>
            <a:fillRef idx="1003">
              <a:schemeClr val="dk2"/>
            </a:fillRef>
            <a:effectRef idx="0">
              <a:schemeClr val="accent6"/>
            </a:effectRef>
            <a:fontRef idx="minor">
              <a:schemeClr val="lt1"/>
            </a:fontRef>
          </p:style>
          <p:txBody>
            <a:bodyPr vert="horz" wrap="square" rtlCol="0">
              <a:spAutoFit/>
            </a:bodyPr>
            <a:lstStyle/>
            <a:p>
              <a:r>
                <a:rPr lang="en-US" altLang="zh-TW" sz="1600" b="1" dirty="0" smtClean="0">
                  <a:solidFill>
                    <a:schemeClr val="bg1"/>
                  </a:solidFill>
                  <a:latin typeface="華康中特圓體"/>
                  <a:ea typeface="+mj-ea"/>
                </a:rPr>
                <a:t>7-8</a:t>
              </a:r>
              <a:r>
                <a:rPr lang="zh-TW" altLang="en-US" sz="1600" b="1" dirty="0" smtClean="0">
                  <a:solidFill>
                    <a:schemeClr val="bg1"/>
                  </a:solidFill>
                  <a:latin typeface="華康中特圓體"/>
                  <a:ea typeface="+mj-ea"/>
                </a:rPr>
                <a:t>月</a:t>
              </a:r>
              <a:endParaRPr lang="zh-TW" altLang="en-US" sz="1600" b="1" dirty="0">
                <a:solidFill>
                  <a:schemeClr val="bg1"/>
                </a:solidFill>
                <a:latin typeface="華康中特圓體"/>
                <a:ea typeface="+mj-ea"/>
              </a:endParaRPr>
            </a:p>
          </p:txBody>
        </p:sp>
      </p:grpSp>
      <p:sp>
        <p:nvSpPr>
          <p:cNvPr id="134" name="向右箭號 133"/>
          <p:cNvSpPr/>
          <p:nvPr/>
        </p:nvSpPr>
        <p:spPr>
          <a:xfrm>
            <a:off x="8100392" y="1196752"/>
            <a:ext cx="21658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35" name="群組 134"/>
          <p:cNvGrpSpPr/>
          <p:nvPr/>
        </p:nvGrpSpPr>
        <p:grpSpPr>
          <a:xfrm>
            <a:off x="8220670" y="2996952"/>
            <a:ext cx="923330" cy="2813697"/>
            <a:chOff x="7253980" y="2472970"/>
            <a:chExt cx="923330" cy="2813697"/>
          </a:xfrm>
        </p:grpSpPr>
        <p:sp>
          <p:nvSpPr>
            <p:cNvPr id="136" name="文字方塊 135"/>
            <p:cNvSpPr txBox="1"/>
            <p:nvPr/>
          </p:nvSpPr>
          <p:spPr>
            <a:xfrm>
              <a:off x="7253980" y="3049034"/>
              <a:ext cx="923330" cy="2237633"/>
            </a:xfrm>
            <a:prstGeom prst="rect">
              <a:avLst/>
            </a:prstGeom>
            <a:noFill/>
          </p:spPr>
          <p:txBody>
            <a:bodyPr vert="eaVert" wrap="square" rtlCol="0">
              <a:spAutoFit/>
            </a:bodyPr>
            <a:lstStyle/>
            <a:p>
              <a:r>
                <a:rPr lang="zh-TW" altLang="en-US" sz="2400" b="1" dirty="0" smtClean="0">
                  <a:solidFill>
                    <a:srgbClr val="0303C7"/>
                  </a:solidFill>
                  <a:latin typeface="+mj-ea"/>
                  <a:ea typeface="+mj-ea"/>
                </a:rPr>
                <a:t>學校報名</a:t>
              </a:r>
              <a:endParaRPr lang="en-US" altLang="zh-TW" sz="2400" b="1" dirty="0" smtClean="0">
                <a:solidFill>
                  <a:srgbClr val="0303C7"/>
                </a:solidFill>
                <a:latin typeface="+mj-ea"/>
                <a:ea typeface="+mj-ea"/>
              </a:endParaRPr>
            </a:p>
            <a:p>
              <a:r>
                <a:rPr lang="zh-TW" altLang="en-US" sz="2400" b="1" dirty="0" smtClean="0">
                  <a:solidFill>
                    <a:srgbClr val="0303C7"/>
                  </a:solidFill>
                  <a:latin typeface="+mj-ea"/>
                  <a:ea typeface="+mj-ea"/>
                </a:rPr>
                <a:t>學生</a:t>
              </a:r>
              <a:r>
                <a:rPr lang="zh-TW" altLang="en-US" sz="2400" b="1" dirty="0">
                  <a:solidFill>
                    <a:srgbClr val="0303C7"/>
                  </a:solidFill>
                  <a:latin typeface="+mj-ea"/>
                  <a:ea typeface="+mj-ea"/>
                </a:rPr>
                <a:t>自行向招生</a:t>
              </a:r>
            </a:p>
          </p:txBody>
        </p:sp>
        <p:sp>
          <p:nvSpPr>
            <p:cNvPr id="137" name="文字方塊 136"/>
            <p:cNvSpPr txBox="1"/>
            <p:nvPr/>
          </p:nvSpPr>
          <p:spPr>
            <a:xfrm>
              <a:off x="7397996" y="2472970"/>
              <a:ext cx="712153" cy="523220"/>
            </a:xfrm>
            <a:prstGeom prst="rect">
              <a:avLst/>
            </a:prstGeom>
            <a:solidFill>
              <a:srgbClr val="FF0000"/>
            </a:solidFill>
          </p:spPr>
          <p:style>
            <a:lnRef idx="2">
              <a:schemeClr val="accent4"/>
            </a:lnRef>
            <a:fillRef idx="1">
              <a:schemeClr val="lt1"/>
            </a:fillRef>
            <a:effectRef idx="0">
              <a:schemeClr val="accent4"/>
            </a:effectRef>
            <a:fontRef idx="minor">
              <a:schemeClr val="dk1"/>
            </a:fontRef>
          </p:style>
          <p:txBody>
            <a:bodyPr vert="horz" wrap="square" rtlCol="0">
              <a:spAutoFit/>
            </a:bodyPr>
            <a:lstStyle/>
            <a:p>
              <a:r>
                <a:rPr lang="en-US" altLang="zh-TW" sz="1400" b="1" dirty="0" smtClean="0">
                  <a:solidFill>
                    <a:schemeClr val="bg1"/>
                  </a:solidFill>
                  <a:latin typeface="華康中特圓體"/>
                  <a:ea typeface="+mj-ea"/>
                </a:rPr>
                <a:t>7 -</a:t>
              </a:r>
              <a:r>
                <a:rPr lang="zh-TW" altLang="en-US" sz="1400" b="1" dirty="0" smtClean="0">
                  <a:solidFill>
                    <a:schemeClr val="bg1"/>
                  </a:solidFill>
                  <a:latin typeface="華康中特圓體"/>
                  <a:ea typeface="+mj-ea"/>
                </a:rPr>
                <a:t> </a:t>
              </a:r>
              <a:r>
                <a:rPr lang="en-US" altLang="zh-TW" sz="1400" b="1" dirty="0" smtClean="0">
                  <a:solidFill>
                    <a:schemeClr val="bg1"/>
                  </a:solidFill>
                  <a:latin typeface="華康中特圓體"/>
                  <a:ea typeface="+mj-ea"/>
                </a:rPr>
                <a:t>8</a:t>
              </a:r>
              <a:r>
                <a:rPr lang="zh-TW" altLang="en-US" sz="1400" b="1" dirty="0" smtClean="0">
                  <a:solidFill>
                    <a:schemeClr val="bg1"/>
                  </a:solidFill>
                  <a:latin typeface="華康中特圓體"/>
                  <a:ea typeface="+mj-ea"/>
                </a:rPr>
                <a:t>月</a:t>
              </a:r>
              <a:endParaRPr lang="zh-TW" altLang="en-US" sz="1400" b="1" dirty="0">
                <a:solidFill>
                  <a:schemeClr val="bg1"/>
                </a:solidFill>
                <a:latin typeface="華康中特圓體"/>
                <a:ea typeface="+mj-ea"/>
              </a:endParaRPr>
            </a:p>
          </p:txBody>
        </p:sp>
      </p:grpSp>
      <p:grpSp>
        <p:nvGrpSpPr>
          <p:cNvPr id="95" name="群組 94"/>
          <p:cNvGrpSpPr/>
          <p:nvPr/>
        </p:nvGrpSpPr>
        <p:grpSpPr>
          <a:xfrm>
            <a:off x="7446552" y="4453084"/>
            <a:ext cx="712153" cy="2218972"/>
            <a:chOff x="7542012" y="2472970"/>
            <a:chExt cx="712153" cy="2218972"/>
          </a:xfrm>
        </p:grpSpPr>
        <p:sp>
          <p:nvSpPr>
            <p:cNvPr id="96" name="文字方塊 95"/>
            <p:cNvSpPr txBox="1"/>
            <p:nvPr/>
          </p:nvSpPr>
          <p:spPr>
            <a:xfrm>
              <a:off x="7596336" y="2996952"/>
              <a:ext cx="553998" cy="1694990"/>
            </a:xfrm>
            <a:prstGeom prst="rect">
              <a:avLst/>
            </a:prstGeom>
            <a:noFill/>
          </p:spPr>
          <p:txBody>
            <a:bodyPr vert="eaVert" wrap="square" rtlCol="0">
              <a:spAutoFit/>
            </a:bodyPr>
            <a:lstStyle/>
            <a:p>
              <a:r>
                <a:rPr lang="zh-TW" altLang="en-US" sz="2400" b="1" dirty="0" smtClean="0">
                  <a:latin typeface="+mj-ea"/>
                  <a:ea typeface="+mj-ea"/>
                </a:rPr>
                <a:t>寄出報名表</a:t>
              </a:r>
              <a:endParaRPr lang="zh-TW" altLang="en-US" sz="2400" b="1" dirty="0">
                <a:latin typeface="+mj-ea"/>
                <a:ea typeface="+mj-ea"/>
              </a:endParaRPr>
            </a:p>
          </p:txBody>
        </p:sp>
        <p:sp>
          <p:nvSpPr>
            <p:cNvPr id="99" name="文字方塊 98"/>
            <p:cNvSpPr txBox="1"/>
            <p:nvPr/>
          </p:nvSpPr>
          <p:spPr>
            <a:xfrm>
              <a:off x="7542012" y="2472970"/>
              <a:ext cx="712153" cy="461665"/>
            </a:xfrm>
            <a:prstGeom prst="rect">
              <a:avLst/>
            </a:prstGeom>
            <a:solidFill>
              <a:srgbClr val="FF0000"/>
            </a:solidFill>
          </p:spPr>
          <p:style>
            <a:lnRef idx="2">
              <a:schemeClr val="accent4"/>
            </a:lnRef>
            <a:fillRef idx="1">
              <a:schemeClr val="lt1"/>
            </a:fillRef>
            <a:effectRef idx="0">
              <a:schemeClr val="accent4"/>
            </a:effectRef>
            <a:fontRef idx="minor">
              <a:schemeClr val="dk1"/>
            </a:fontRef>
          </p:style>
          <p:txBody>
            <a:bodyPr vert="horz" wrap="square" rtlCol="0">
              <a:spAutoFit/>
            </a:bodyPr>
            <a:lstStyle/>
            <a:p>
              <a:r>
                <a:rPr lang="en-US" altLang="zh-TW" sz="2400" b="1" dirty="0">
                  <a:solidFill>
                    <a:schemeClr val="bg1"/>
                  </a:solidFill>
                  <a:latin typeface="華康中特圓體"/>
                  <a:ea typeface="+mj-ea"/>
                </a:rPr>
                <a:t>6</a:t>
              </a:r>
              <a:r>
                <a:rPr lang="zh-TW" altLang="en-US" sz="2400" b="1" dirty="0" smtClean="0">
                  <a:solidFill>
                    <a:schemeClr val="bg1"/>
                  </a:solidFill>
                  <a:latin typeface="華康中特圓體"/>
                  <a:ea typeface="+mj-ea"/>
                </a:rPr>
                <a:t>月</a:t>
              </a:r>
              <a:endParaRPr lang="zh-TW" altLang="en-US" sz="2400" b="1" dirty="0">
                <a:solidFill>
                  <a:schemeClr val="bg1"/>
                </a:solidFill>
                <a:latin typeface="華康中特圓體"/>
                <a:ea typeface="+mj-ea"/>
              </a:endParaRPr>
            </a:p>
          </p:txBody>
        </p:sp>
      </p:grpSp>
    </p:spTree>
    <p:extLst>
      <p:ext uri="{BB962C8B-B14F-4D97-AF65-F5344CB8AC3E}">
        <p14:creationId xmlns:p14="http://schemas.microsoft.com/office/powerpoint/2010/main" val="227849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1"/>
                                        </p:tgtEl>
                                        <p:attrNameLst>
                                          <p:attrName>style.visibility</p:attrName>
                                        </p:attrNameLst>
                                      </p:cBhvr>
                                      <p:to>
                                        <p:strVal val="visible"/>
                                      </p:to>
                                    </p:set>
                                    <p:animEffect transition="in" filter="wipe(left)">
                                      <p:cBhvr>
                                        <p:cTn id="14" dur="500"/>
                                        <p:tgtEl>
                                          <p:spTgt spid="1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3"/>
                                        </p:tgtEl>
                                        <p:attrNameLst>
                                          <p:attrName>style.visibility</p:attrName>
                                        </p:attrNameLst>
                                      </p:cBhvr>
                                      <p:to>
                                        <p:strVal val="visible"/>
                                      </p:to>
                                    </p:set>
                                    <p:animEffect transition="in" filter="wipe(left)">
                                      <p:cBhvr>
                                        <p:cTn id="24" dur="500"/>
                                        <p:tgtEl>
                                          <p:spTgt spid="1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up)">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left)">
                                      <p:cBhvr>
                                        <p:cTn id="34" dur="500"/>
                                        <p:tgtEl>
                                          <p:spTgt spid="1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up)">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4"/>
                                        </p:tgtEl>
                                        <p:attrNameLst>
                                          <p:attrName>style.visibility</p:attrName>
                                        </p:attrNameLst>
                                      </p:cBhvr>
                                      <p:to>
                                        <p:strVal val="visible"/>
                                      </p:to>
                                    </p:set>
                                    <p:animEffect transition="in" filter="wipe(left)">
                                      <p:cBhvr>
                                        <p:cTn id="44" dur="500"/>
                                        <p:tgtEl>
                                          <p:spTgt spid="1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up)">
                                      <p:cBhvr>
                                        <p:cTn id="49" dur="500"/>
                                        <p:tgtEl>
                                          <p:spTgt spid="3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15"/>
                                        </p:tgtEl>
                                        <p:attrNameLst>
                                          <p:attrName>style.visibility</p:attrName>
                                        </p:attrNameLst>
                                      </p:cBhvr>
                                      <p:to>
                                        <p:strVal val="visible"/>
                                      </p:to>
                                    </p:set>
                                    <p:animEffect transition="in" filter="wipe(left)">
                                      <p:cBhvr>
                                        <p:cTn id="54" dur="500"/>
                                        <p:tgtEl>
                                          <p:spTgt spid="11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87"/>
                                        </p:tgtEl>
                                        <p:attrNameLst>
                                          <p:attrName>style.visibility</p:attrName>
                                        </p:attrNameLst>
                                      </p:cBhvr>
                                      <p:to>
                                        <p:strVal val="visible"/>
                                      </p:to>
                                    </p:set>
                                    <p:animEffect transition="in" filter="wipe(up)">
                                      <p:cBhvr>
                                        <p:cTn id="59" dur="500"/>
                                        <p:tgtEl>
                                          <p:spTgt spid="8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16"/>
                                        </p:tgtEl>
                                        <p:attrNameLst>
                                          <p:attrName>style.visibility</p:attrName>
                                        </p:attrNameLst>
                                      </p:cBhvr>
                                      <p:to>
                                        <p:strVal val="visible"/>
                                      </p:to>
                                    </p:set>
                                    <p:animEffect transition="in" filter="wipe(left)">
                                      <p:cBhvr>
                                        <p:cTn id="64" dur="500"/>
                                        <p:tgtEl>
                                          <p:spTgt spid="116"/>
                                        </p:tgtEl>
                                      </p:cBhvr>
                                    </p:animEffect>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nodeType="click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fade">
                                      <p:cBhvr>
                                        <p:cTn id="69" dur="500"/>
                                        <p:tgtEl>
                                          <p:spTgt spid="42"/>
                                        </p:tgtEl>
                                      </p:cBhvr>
                                    </p:animEffect>
                                    <p:anim calcmode="lin" valueType="num">
                                      <p:cBhvr>
                                        <p:cTn id="70" dur="500" fill="hold"/>
                                        <p:tgtEl>
                                          <p:spTgt spid="42"/>
                                        </p:tgtEl>
                                        <p:attrNameLst>
                                          <p:attrName>ppt_x</p:attrName>
                                        </p:attrNameLst>
                                      </p:cBhvr>
                                      <p:tavLst>
                                        <p:tav tm="0">
                                          <p:val>
                                            <p:strVal val="#ppt_x"/>
                                          </p:val>
                                        </p:tav>
                                        <p:tav tm="100000">
                                          <p:val>
                                            <p:strVal val="#ppt_x"/>
                                          </p:val>
                                        </p:tav>
                                      </p:tavLst>
                                    </p:anim>
                                    <p:anim calcmode="lin" valueType="num">
                                      <p:cBhvr>
                                        <p:cTn id="71" dur="5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17"/>
                                        </p:tgtEl>
                                        <p:attrNameLst>
                                          <p:attrName>style.visibility</p:attrName>
                                        </p:attrNameLst>
                                      </p:cBhvr>
                                      <p:to>
                                        <p:strVal val="visible"/>
                                      </p:to>
                                    </p:set>
                                    <p:animEffect transition="in" filter="wipe(left)">
                                      <p:cBhvr>
                                        <p:cTn id="76" dur="500"/>
                                        <p:tgtEl>
                                          <p:spTgt spid="11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nodeType="click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wipe(up)">
                                      <p:cBhvr>
                                        <p:cTn id="81" dur="500"/>
                                        <p:tgtEl>
                                          <p:spTgt spid="46"/>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34"/>
                                        </p:tgtEl>
                                        <p:attrNameLst>
                                          <p:attrName>style.visibility</p:attrName>
                                        </p:attrNameLst>
                                      </p:cBhvr>
                                      <p:to>
                                        <p:strVal val="visible"/>
                                      </p:to>
                                    </p:set>
                                    <p:animEffect transition="in" filter="wipe(left)">
                                      <p:cBhvr>
                                        <p:cTn id="86" dur="500"/>
                                        <p:tgtEl>
                                          <p:spTgt spid="134"/>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nodeType="clickEffect">
                                  <p:stCondLst>
                                    <p:cond delay="0"/>
                                  </p:stCondLst>
                                  <p:childTnLst>
                                    <p:set>
                                      <p:cBhvr>
                                        <p:cTn id="90" dur="1" fill="hold">
                                          <p:stCondLst>
                                            <p:cond delay="0"/>
                                          </p:stCondLst>
                                        </p:cTn>
                                        <p:tgtEl>
                                          <p:spTgt spid="130"/>
                                        </p:tgtEl>
                                        <p:attrNameLst>
                                          <p:attrName>style.visibility</p:attrName>
                                        </p:attrNameLst>
                                      </p:cBhvr>
                                      <p:to>
                                        <p:strVal val="visible"/>
                                      </p:to>
                                    </p:set>
                                    <p:animEffect transition="in" filter="wipe(up)">
                                      <p:cBhvr>
                                        <p:cTn id="91" dur="500"/>
                                        <p:tgtEl>
                                          <p:spTgt spid="130"/>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1" fill="hold" nodeType="clickEffect">
                                  <p:stCondLst>
                                    <p:cond delay="0"/>
                                  </p:stCondLst>
                                  <p:childTnLst>
                                    <p:set>
                                      <p:cBhvr>
                                        <p:cTn id="95" dur="1" fill="hold">
                                          <p:stCondLst>
                                            <p:cond delay="0"/>
                                          </p:stCondLst>
                                        </p:cTn>
                                        <p:tgtEl>
                                          <p:spTgt spid="103"/>
                                        </p:tgtEl>
                                        <p:attrNameLst>
                                          <p:attrName>style.visibility</p:attrName>
                                        </p:attrNameLst>
                                      </p:cBhvr>
                                      <p:to>
                                        <p:strVal val="visible"/>
                                      </p:to>
                                    </p:set>
                                    <p:animEffect transition="in" filter="wipe(up)">
                                      <p:cBhvr>
                                        <p:cTn id="96" dur="500"/>
                                        <p:tgtEl>
                                          <p:spTgt spid="103"/>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1" fill="hold" nodeType="click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up)">
                                      <p:cBhvr>
                                        <p:cTn id="101" dur="500"/>
                                        <p:tgtEl>
                                          <p:spTgt spid="104"/>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nodeType="clickEffect">
                                  <p:stCondLst>
                                    <p:cond delay="0"/>
                                  </p:stCondLst>
                                  <p:childTnLst>
                                    <p:set>
                                      <p:cBhvr>
                                        <p:cTn id="105" dur="1" fill="hold">
                                          <p:stCondLst>
                                            <p:cond delay="0"/>
                                          </p:stCondLst>
                                        </p:cTn>
                                        <p:tgtEl>
                                          <p:spTgt spid="106"/>
                                        </p:tgtEl>
                                        <p:attrNameLst>
                                          <p:attrName>style.visibility</p:attrName>
                                        </p:attrNameLst>
                                      </p:cBhvr>
                                      <p:to>
                                        <p:strVal val="visible"/>
                                      </p:to>
                                    </p:set>
                                    <p:animEffect transition="in" filter="wipe(up)">
                                      <p:cBhvr>
                                        <p:cTn id="106" dur="500"/>
                                        <p:tgtEl>
                                          <p:spTgt spid="106"/>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nodeType="clickEffect">
                                  <p:stCondLst>
                                    <p:cond delay="0"/>
                                  </p:stCondLst>
                                  <p:childTnLst>
                                    <p:set>
                                      <p:cBhvr>
                                        <p:cTn id="110" dur="1" fill="hold">
                                          <p:stCondLst>
                                            <p:cond delay="0"/>
                                          </p:stCondLst>
                                        </p:cTn>
                                        <p:tgtEl>
                                          <p:spTgt spid="105"/>
                                        </p:tgtEl>
                                        <p:attrNameLst>
                                          <p:attrName>style.visibility</p:attrName>
                                        </p:attrNameLst>
                                      </p:cBhvr>
                                      <p:to>
                                        <p:strVal val="visible"/>
                                      </p:to>
                                    </p:set>
                                    <p:animEffect transition="in" filter="wipe(up)">
                                      <p:cBhvr>
                                        <p:cTn id="111" dur="500"/>
                                        <p:tgtEl>
                                          <p:spTgt spid="105"/>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1" fill="hold" nodeType="clickEffect">
                                  <p:stCondLst>
                                    <p:cond delay="0"/>
                                  </p:stCondLst>
                                  <p:childTnLst>
                                    <p:set>
                                      <p:cBhvr>
                                        <p:cTn id="115" dur="1" fill="hold">
                                          <p:stCondLst>
                                            <p:cond delay="0"/>
                                          </p:stCondLst>
                                        </p:cTn>
                                        <p:tgtEl>
                                          <p:spTgt spid="119"/>
                                        </p:tgtEl>
                                        <p:attrNameLst>
                                          <p:attrName>style.visibility</p:attrName>
                                        </p:attrNameLst>
                                      </p:cBhvr>
                                      <p:to>
                                        <p:strVal val="visible"/>
                                      </p:to>
                                    </p:set>
                                    <p:animEffect transition="in" filter="wipe(up)">
                                      <p:cBhvr>
                                        <p:cTn id="116" dur="500"/>
                                        <p:tgtEl>
                                          <p:spTgt spid="119"/>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nodeType="clickEffect">
                                  <p:stCondLst>
                                    <p:cond delay="0"/>
                                  </p:stCondLst>
                                  <p:childTnLst>
                                    <p:set>
                                      <p:cBhvr>
                                        <p:cTn id="120" dur="1" fill="hold">
                                          <p:stCondLst>
                                            <p:cond delay="0"/>
                                          </p:stCondLst>
                                        </p:cTn>
                                        <p:tgtEl>
                                          <p:spTgt spid="118"/>
                                        </p:tgtEl>
                                        <p:attrNameLst>
                                          <p:attrName>style.visibility</p:attrName>
                                        </p:attrNameLst>
                                      </p:cBhvr>
                                      <p:to>
                                        <p:strVal val="visible"/>
                                      </p:to>
                                    </p:set>
                                    <p:animEffect transition="in" filter="wipe(up)">
                                      <p:cBhvr>
                                        <p:cTn id="121" dur="500"/>
                                        <p:tgtEl>
                                          <p:spTgt spid="118"/>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1" fill="hold" nodeType="clickEffect">
                                  <p:stCondLst>
                                    <p:cond delay="0"/>
                                  </p:stCondLst>
                                  <p:childTnLst>
                                    <p:set>
                                      <p:cBhvr>
                                        <p:cTn id="125" dur="1" fill="hold">
                                          <p:stCondLst>
                                            <p:cond delay="0"/>
                                          </p:stCondLst>
                                        </p:cTn>
                                        <p:tgtEl>
                                          <p:spTgt spid="123"/>
                                        </p:tgtEl>
                                        <p:attrNameLst>
                                          <p:attrName>style.visibility</p:attrName>
                                        </p:attrNameLst>
                                      </p:cBhvr>
                                      <p:to>
                                        <p:strVal val="visible"/>
                                      </p:to>
                                    </p:set>
                                    <p:animEffect transition="in" filter="wipe(up)">
                                      <p:cBhvr>
                                        <p:cTn id="126" dur="500"/>
                                        <p:tgtEl>
                                          <p:spTgt spid="123"/>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1" fill="hold" nodeType="clickEffect">
                                  <p:stCondLst>
                                    <p:cond delay="0"/>
                                  </p:stCondLst>
                                  <p:childTnLst>
                                    <p:set>
                                      <p:cBhvr>
                                        <p:cTn id="130" dur="1" fill="hold">
                                          <p:stCondLst>
                                            <p:cond delay="0"/>
                                          </p:stCondLst>
                                        </p:cTn>
                                        <p:tgtEl>
                                          <p:spTgt spid="124"/>
                                        </p:tgtEl>
                                        <p:attrNameLst>
                                          <p:attrName>style.visibility</p:attrName>
                                        </p:attrNameLst>
                                      </p:cBhvr>
                                      <p:to>
                                        <p:strVal val="visible"/>
                                      </p:to>
                                    </p:set>
                                    <p:animEffect transition="in" filter="wipe(up)">
                                      <p:cBhvr>
                                        <p:cTn id="131" dur="500"/>
                                        <p:tgtEl>
                                          <p:spTgt spid="124"/>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1" fill="hold" nodeType="clickEffect">
                                  <p:stCondLst>
                                    <p:cond delay="0"/>
                                  </p:stCondLst>
                                  <p:childTnLst>
                                    <p:set>
                                      <p:cBhvr>
                                        <p:cTn id="135" dur="1" fill="hold">
                                          <p:stCondLst>
                                            <p:cond delay="0"/>
                                          </p:stCondLst>
                                        </p:cTn>
                                        <p:tgtEl>
                                          <p:spTgt spid="122"/>
                                        </p:tgtEl>
                                        <p:attrNameLst>
                                          <p:attrName>style.visibility</p:attrName>
                                        </p:attrNameLst>
                                      </p:cBhvr>
                                      <p:to>
                                        <p:strVal val="visible"/>
                                      </p:to>
                                    </p:set>
                                    <p:animEffect transition="in" filter="wipe(up)">
                                      <p:cBhvr>
                                        <p:cTn id="136" dur="500"/>
                                        <p:tgtEl>
                                          <p:spTgt spid="122"/>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1" fill="hold" nodeType="clickEffect">
                                  <p:stCondLst>
                                    <p:cond delay="0"/>
                                  </p:stCondLst>
                                  <p:childTnLst>
                                    <p:set>
                                      <p:cBhvr>
                                        <p:cTn id="140" dur="1" fill="hold">
                                          <p:stCondLst>
                                            <p:cond delay="0"/>
                                          </p:stCondLst>
                                        </p:cTn>
                                        <p:tgtEl>
                                          <p:spTgt spid="121"/>
                                        </p:tgtEl>
                                        <p:attrNameLst>
                                          <p:attrName>style.visibility</p:attrName>
                                        </p:attrNameLst>
                                      </p:cBhvr>
                                      <p:to>
                                        <p:strVal val="visible"/>
                                      </p:to>
                                    </p:set>
                                    <p:animEffect transition="in" filter="wipe(up)">
                                      <p:cBhvr>
                                        <p:cTn id="141" dur="500"/>
                                        <p:tgtEl>
                                          <p:spTgt spid="121"/>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1" fill="hold" nodeType="clickEffect">
                                  <p:stCondLst>
                                    <p:cond delay="0"/>
                                  </p:stCondLst>
                                  <p:childTnLst>
                                    <p:set>
                                      <p:cBhvr>
                                        <p:cTn id="145" dur="1" fill="hold">
                                          <p:stCondLst>
                                            <p:cond delay="0"/>
                                          </p:stCondLst>
                                        </p:cTn>
                                        <p:tgtEl>
                                          <p:spTgt spid="125"/>
                                        </p:tgtEl>
                                        <p:attrNameLst>
                                          <p:attrName>style.visibility</p:attrName>
                                        </p:attrNameLst>
                                      </p:cBhvr>
                                      <p:to>
                                        <p:strVal val="visible"/>
                                      </p:to>
                                    </p:set>
                                    <p:animEffect transition="in" filter="wipe(up)">
                                      <p:cBhvr>
                                        <p:cTn id="146" dur="500"/>
                                        <p:tgtEl>
                                          <p:spTgt spid="125"/>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1" fill="hold" nodeType="clickEffect">
                                  <p:stCondLst>
                                    <p:cond delay="0"/>
                                  </p:stCondLst>
                                  <p:childTnLst>
                                    <p:set>
                                      <p:cBhvr>
                                        <p:cTn id="150" dur="1" fill="hold">
                                          <p:stCondLst>
                                            <p:cond delay="0"/>
                                          </p:stCondLst>
                                        </p:cTn>
                                        <p:tgtEl>
                                          <p:spTgt spid="126"/>
                                        </p:tgtEl>
                                        <p:attrNameLst>
                                          <p:attrName>style.visibility</p:attrName>
                                        </p:attrNameLst>
                                      </p:cBhvr>
                                      <p:to>
                                        <p:strVal val="visible"/>
                                      </p:to>
                                    </p:set>
                                    <p:animEffect transition="in" filter="wipe(up)">
                                      <p:cBhvr>
                                        <p:cTn id="151" dur="500"/>
                                        <p:tgtEl>
                                          <p:spTgt spid="126"/>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1" fill="hold" nodeType="clickEffect">
                                  <p:stCondLst>
                                    <p:cond delay="0"/>
                                  </p:stCondLst>
                                  <p:childTnLst>
                                    <p:set>
                                      <p:cBhvr>
                                        <p:cTn id="155" dur="1" fill="hold">
                                          <p:stCondLst>
                                            <p:cond delay="0"/>
                                          </p:stCondLst>
                                        </p:cTn>
                                        <p:tgtEl>
                                          <p:spTgt spid="129"/>
                                        </p:tgtEl>
                                        <p:attrNameLst>
                                          <p:attrName>style.visibility</p:attrName>
                                        </p:attrNameLst>
                                      </p:cBhvr>
                                      <p:to>
                                        <p:strVal val="visible"/>
                                      </p:to>
                                    </p:set>
                                    <p:animEffect transition="in" filter="wipe(up)">
                                      <p:cBhvr>
                                        <p:cTn id="156" dur="500"/>
                                        <p:tgtEl>
                                          <p:spTgt spid="129"/>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1" fill="hold" nodeType="clickEffect">
                                  <p:stCondLst>
                                    <p:cond delay="0"/>
                                  </p:stCondLst>
                                  <p:childTnLst>
                                    <p:set>
                                      <p:cBhvr>
                                        <p:cTn id="160" dur="1" fill="hold">
                                          <p:stCondLst>
                                            <p:cond delay="0"/>
                                          </p:stCondLst>
                                        </p:cTn>
                                        <p:tgtEl>
                                          <p:spTgt spid="127"/>
                                        </p:tgtEl>
                                        <p:attrNameLst>
                                          <p:attrName>style.visibility</p:attrName>
                                        </p:attrNameLst>
                                      </p:cBhvr>
                                      <p:to>
                                        <p:strVal val="visible"/>
                                      </p:to>
                                    </p:set>
                                    <p:animEffect transition="in" filter="wipe(up)">
                                      <p:cBhvr>
                                        <p:cTn id="161" dur="500"/>
                                        <p:tgtEl>
                                          <p:spTgt spid="127"/>
                                        </p:tgtEl>
                                      </p:cBhvr>
                                    </p:animEffect>
                                  </p:childTnLst>
                                </p:cTn>
                              </p:par>
                            </p:childTnLst>
                          </p:cTn>
                        </p:par>
                      </p:childTnLst>
                    </p:cTn>
                  </p:par>
                  <p:par>
                    <p:cTn id="162" fill="hold">
                      <p:stCondLst>
                        <p:cond delay="indefinite"/>
                      </p:stCondLst>
                      <p:childTnLst>
                        <p:par>
                          <p:cTn id="163" fill="hold">
                            <p:stCondLst>
                              <p:cond delay="0"/>
                            </p:stCondLst>
                            <p:childTnLst>
                              <p:par>
                                <p:cTn id="164" presetID="22" presetClass="entr" presetSubtype="1" fill="hold" nodeType="clickEffect">
                                  <p:stCondLst>
                                    <p:cond delay="0"/>
                                  </p:stCondLst>
                                  <p:childTnLst>
                                    <p:set>
                                      <p:cBhvr>
                                        <p:cTn id="165" dur="1" fill="hold">
                                          <p:stCondLst>
                                            <p:cond delay="0"/>
                                          </p:stCondLst>
                                        </p:cTn>
                                        <p:tgtEl>
                                          <p:spTgt spid="128"/>
                                        </p:tgtEl>
                                        <p:attrNameLst>
                                          <p:attrName>style.visibility</p:attrName>
                                        </p:attrNameLst>
                                      </p:cBhvr>
                                      <p:to>
                                        <p:strVal val="visible"/>
                                      </p:to>
                                    </p:set>
                                    <p:animEffect transition="in" filter="wipe(up)">
                                      <p:cBhvr>
                                        <p:cTn id="166" dur="500"/>
                                        <p:tgtEl>
                                          <p:spTgt spid="128"/>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1" fill="hold" nodeType="clickEffect">
                                  <p:stCondLst>
                                    <p:cond delay="0"/>
                                  </p:stCondLst>
                                  <p:childTnLst>
                                    <p:set>
                                      <p:cBhvr>
                                        <p:cTn id="170" dur="1" fill="hold">
                                          <p:stCondLst>
                                            <p:cond delay="0"/>
                                          </p:stCondLst>
                                        </p:cTn>
                                        <p:tgtEl>
                                          <p:spTgt spid="95"/>
                                        </p:tgtEl>
                                        <p:attrNameLst>
                                          <p:attrName>style.visibility</p:attrName>
                                        </p:attrNameLst>
                                      </p:cBhvr>
                                      <p:to>
                                        <p:strVal val="visible"/>
                                      </p:to>
                                    </p:set>
                                    <p:animEffect transition="in" filter="wipe(up)">
                                      <p:cBhvr>
                                        <p:cTn id="171" dur="500"/>
                                        <p:tgtEl>
                                          <p:spTgt spid="95"/>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1" fill="hold" nodeType="clickEffect">
                                  <p:stCondLst>
                                    <p:cond delay="0"/>
                                  </p:stCondLst>
                                  <p:childTnLst>
                                    <p:set>
                                      <p:cBhvr>
                                        <p:cTn id="175" dur="1" fill="hold">
                                          <p:stCondLst>
                                            <p:cond delay="0"/>
                                          </p:stCondLst>
                                        </p:cTn>
                                        <p:tgtEl>
                                          <p:spTgt spid="135"/>
                                        </p:tgtEl>
                                        <p:attrNameLst>
                                          <p:attrName>style.visibility</p:attrName>
                                        </p:attrNameLst>
                                      </p:cBhvr>
                                      <p:to>
                                        <p:strVal val="visible"/>
                                      </p:to>
                                    </p:set>
                                    <p:animEffect transition="in" filter="wipe(up)">
                                      <p:cBhvr>
                                        <p:cTn id="176"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P spid="113" grpId="0" animBg="1"/>
      <p:bldP spid="114" grpId="0" animBg="1"/>
      <p:bldP spid="115" grpId="0" animBg="1"/>
      <p:bldP spid="116" grpId="0" animBg="1"/>
      <p:bldP spid="117" grpId="0" animBg="1"/>
      <p:bldP spid="1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1C6E4CFB-D5C7-44F8-8B47-D3E0F5D904E7}" type="slidenum">
              <a:rPr lang="zh-TW" altLang="en-US" smtClean="0"/>
              <a:pPr/>
              <a:t>19</a:t>
            </a:fld>
            <a:endParaRPr lang="zh-TW" altLang="en-US"/>
          </a:p>
        </p:txBody>
      </p:sp>
      <p:pic>
        <p:nvPicPr>
          <p:cNvPr id="3" name="Picture 2"/>
          <p:cNvPicPr>
            <a:picLocks noChangeAspect="1" noChangeArrowheads="1"/>
          </p:cNvPicPr>
          <p:nvPr/>
        </p:nvPicPr>
        <p:blipFill>
          <a:blip r:embed="rId2" cstate="print"/>
          <a:srcRect l="14567" t="16800" r="21384" b="5161"/>
          <a:stretch>
            <a:fillRect/>
          </a:stretch>
        </p:blipFill>
        <p:spPr bwMode="auto">
          <a:xfrm>
            <a:off x="0" y="0"/>
            <a:ext cx="9144000" cy="66898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endParaRPr lang="zh-TW" altLang="en-US"/>
          </a:p>
        </p:txBody>
      </p:sp>
      <p:sp>
        <p:nvSpPr>
          <p:cNvPr id="5" name="副標題 4"/>
          <p:cNvSpPr>
            <a:spLocks noGrp="1"/>
          </p:cNvSpPr>
          <p:nvPr>
            <p:ph type="subTitle" idx="1"/>
          </p:nvPr>
        </p:nvSpPr>
        <p:spPr/>
        <p:txBody>
          <a:bodyPr/>
          <a:lstStyle/>
          <a:p>
            <a:endParaRPr lang="zh-TW" altLang="en-US"/>
          </a:p>
        </p:txBody>
      </p:sp>
      <p:pic>
        <p:nvPicPr>
          <p:cNvPr id="6" name="圖片 5" descr="108宣導簡報底圖-計分說明.jpg"/>
          <p:cNvPicPr>
            <a:picLocks noChangeAspect="1"/>
          </p:cNvPicPr>
          <p:nvPr/>
        </p:nvPicPr>
        <p:blipFill>
          <a:blip r:embed="rId2" cstate="print"/>
          <a:srcRect l="24798" t="14300" b="2962"/>
          <a:stretch>
            <a:fillRect/>
          </a:stretch>
        </p:blipFill>
        <p:spPr>
          <a:xfrm>
            <a:off x="611560" y="260648"/>
            <a:ext cx="8136904" cy="6120680"/>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23528" y="476672"/>
            <a:ext cx="8569325" cy="1296144"/>
          </a:xfrm>
        </p:spPr>
        <p:style>
          <a:lnRef idx="1">
            <a:schemeClr val="accent1"/>
          </a:lnRef>
          <a:fillRef idx="2">
            <a:schemeClr val="accent1"/>
          </a:fillRef>
          <a:effectRef idx="1">
            <a:schemeClr val="accent1"/>
          </a:effectRef>
          <a:fontRef idx="minor">
            <a:schemeClr val="dk1"/>
          </a:fontRef>
        </p:style>
        <p:txBody>
          <a:bodyPr/>
          <a:lstStyle/>
          <a:p>
            <a:pPr eaLnBrk="1" hangingPunct="1"/>
            <a:r>
              <a:rPr lang="zh-TW" altLang="en-US" sz="6000" dirty="0" smtClean="0">
                <a:solidFill>
                  <a:srgbClr val="0000FF"/>
                </a:solidFill>
              </a:rPr>
              <a:t>學生</a:t>
            </a:r>
            <a:r>
              <a:rPr lang="zh-TW" altLang="en-US" sz="6000" dirty="0" smtClean="0">
                <a:solidFill>
                  <a:srgbClr val="00B050"/>
                </a:solidFill>
              </a:rPr>
              <a:t>請假</a:t>
            </a:r>
            <a:r>
              <a:rPr lang="zh-TW" altLang="en-US" sz="6000" dirty="0" smtClean="0">
                <a:solidFill>
                  <a:srgbClr val="CC6600"/>
                </a:solidFill>
              </a:rPr>
              <a:t>評量</a:t>
            </a:r>
            <a:r>
              <a:rPr lang="zh-TW" altLang="en-US" sz="6000" dirty="0" smtClean="0">
                <a:solidFill>
                  <a:srgbClr val="0000FF"/>
                </a:solidFill>
              </a:rPr>
              <a:t>與</a:t>
            </a:r>
            <a:r>
              <a:rPr lang="zh-TW" altLang="en-US" sz="6000" dirty="0" smtClean="0">
                <a:solidFill>
                  <a:srgbClr val="FF0000"/>
                </a:solidFill>
              </a:rPr>
              <a:t>補考</a:t>
            </a:r>
            <a:r>
              <a:rPr lang="zh-TW" altLang="en-US" sz="6000" dirty="0" smtClean="0">
                <a:solidFill>
                  <a:srgbClr val="0000FF"/>
                </a:solidFill>
              </a:rPr>
              <a:t>規定 </a:t>
            </a:r>
            <a:r>
              <a:rPr lang="en-US" altLang="zh-TW" sz="6000" dirty="0" smtClean="0">
                <a:solidFill>
                  <a:srgbClr val="0000FF"/>
                </a:solidFill>
                <a:latin typeface="標楷體" pitchFamily="65" charset="-120"/>
                <a:ea typeface="標楷體" pitchFamily="65" charset="-120"/>
              </a:rPr>
              <a:t>     </a:t>
            </a:r>
            <a:r>
              <a:rPr lang="zh-TW" altLang="en-US" sz="6000" dirty="0" smtClean="0">
                <a:solidFill>
                  <a:srgbClr val="0000FF"/>
                </a:solidFill>
                <a:latin typeface="標楷體" pitchFamily="65" charset="-120"/>
                <a:ea typeface="標楷體" pitchFamily="65" charset="-120"/>
              </a:rPr>
              <a:t> </a:t>
            </a:r>
            <a:endParaRPr lang="en-US" altLang="zh-TW" sz="6000" dirty="0" smtClean="0">
              <a:solidFill>
                <a:srgbClr val="0000FF"/>
              </a:solidFill>
              <a:latin typeface="標楷體" pitchFamily="65" charset="-120"/>
              <a:ea typeface="標楷體" pitchFamily="65" charset="-120"/>
            </a:endParaRPr>
          </a:p>
        </p:txBody>
      </p:sp>
      <p:sp>
        <p:nvSpPr>
          <p:cNvPr id="14339" name="Rectangle 3"/>
          <p:cNvSpPr>
            <a:spLocks noGrp="1" noChangeArrowheads="1"/>
          </p:cNvSpPr>
          <p:nvPr>
            <p:ph type="body" idx="1"/>
          </p:nvPr>
        </p:nvSpPr>
        <p:spPr>
          <a:xfrm>
            <a:off x="0" y="2492896"/>
            <a:ext cx="8820150" cy="2116137"/>
          </a:xfrm>
        </p:spPr>
        <p:txBody>
          <a:bodyPr/>
          <a:lstStyle/>
          <a:p>
            <a:pPr marL="762000" indent="-762000" eaLnBrk="1" hangingPunct="1"/>
            <a:r>
              <a:rPr lang="zh-TW" altLang="en-US" dirty="0" smtClean="0"/>
              <a:t>    </a:t>
            </a:r>
            <a:r>
              <a:rPr lang="zh-TW" altLang="en-US" dirty="0" smtClean="0">
                <a:latin typeface="標楷體" pitchFamily="65" charset="-120"/>
                <a:ea typeface="標楷體" pitchFamily="65" charset="-120"/>
              </a:rPr>
              <a:t>學生請假後返校上課當日，持請假單至</a:t>
            </a:r>
          </a:p>
          <a:p>
            <a:pPr marL="762000" indent="-762000" eaLnBrk="1" hangingPunct="1"/>
            <a:r>
              <a:rPr lang="zh-TW" altLang="en-US" dirty="0" smtClean="0">
                <a:latin typeface="標楷體" pitchFamily="65" charset="-120"/>
                <a:ea typeface="標楷體" pitchFamily="65" charset="-120"/>
              </a:rPr>
              <a:t>    教務處補考，若延期或自行貽誤既定日</a:t>
            </a:r>
            <a:endParaRPr lang="en-US" altLang="zh-TW" dirty="0" smtClean="0">
              <a:latin typeface="標楷體" pitchFamily="65" charset="-120"/>
              <a:ea typeface="標楷體" pitchFamily="65" charset="-120"/>
            </a:endParaRPr>
          </a:p>
          <a:p>
            <a:pPr marL="762000" indent="-762000" eaLnBrk="1" hangingPunct="1"/>
            <a:r>
              <a:rPr lang="zh-TW" altLang="en-US" dirty="0" smtClean="0">
                <a:latin typeface="標楷體" pitchFamily="65" charset="-120"/>
                <a:ea typeface="標楷體" pitchFamily="65" charset="-120"/>
              </a:rPr>
              <a:t>    期者，不予另行補考，並以零分計算。</a:t>
            </a:r>
          </a:p>
        </p:txBody>
      </p:sp>
      <p:sp>
        <p:nvSpPr>
          <p:cNvPr id="14341" name="Rectangle 3"/>
          <p:cNvSpPr>
            <a:spLocks noGrp="1" noChangeArrowheads="1"/>
          </p:cNvSpPr>
          <p:nvPr/>
        </p:nvSpPr>
        <p:spPr bwMode="auto">
          <a:xfrm>
            <a:off x="1403648" y="4653136"/>
            <a:ext cx="5327650" cy="1295400"/>
          </a:xfrm>
          <a:prstGeom prst="rect">
            <a:avLst/>
          </a:prstGeom>
          <a:noFill/>
          <a:ln w="9525">
            <a:noFill/>
            <a:miter lim="800000"/>
            <a:headEnd/>
            <a:tailEnd/>
          </a:ln>
        </p:spPr>
        <p:txBody>
          <a:bodyPr/>
          <a:lstStyle/>
          <a:p>
            <a:pPr marL="762000" indent="-762000">
              <a:spcBef>
                <a:spcPct val="20000"/>
              </a:spcBef>
              <a:buClr>
                <a:schemeClr val="accent1"/>
              </a:buClr>
              <a:buSzPct val="65000"/>
              <a:buFont typeface="Wingdings" pitchFamily="2" charset="2"/>
              <a:buChar char="n"/>
            </a:pPr>
            <a:r>
              <a:rPr lang="zh-TW" altLang="en-US" sz="3000" dirty="0">
                <a:solidFill>
                  <a:srgbClr val="FF0000"/>
                </a:solidFill>
                <a:latin typeface="王漢宗超明體繁" pitchFamily="18" charset="-120"/>
                <a:ea typeface="王漢宗超明體繁" pitchFamily="18" charset="-120"/>
              </a:rPr>
              <a:t>◎請假回校第一件事</a:t>
            </a:r>
            <a:endParaRPr lang="en-US" altLang="zh-TW" sz="3000" dirty="0">
              <a:solidFill>
                <a:srgbClr val="FF0000"/>
              </a:solidFill>
              <a:latin typeface="王漢宗超明體繁" pitchFamily="18" charset="-120"/>
              <a:ea typeface="王漢宗超明體繁" pitchFamily="18" charset="-120"/>
            </a:endParaRPr>
          </a:p>
          <a:p>
            <a:pPr marL="762000" indent="-762000">
              <a:spcBef>
                <a:spcPct val="20000"/>
              </a:spcBef>
              <a:buClr>
                <a:schemeClr val="accent1"/>
              </a:buClr>
              <a:buSzPct val="65000"/>
              <a:buFont typeface="Wingdings" pitchFamily="2" charset="2"/>
              <a:buChar char="n"/>
            </a:pPr>
            <a:r>
              <a:rPr lang="zh-TW" altLang="en-US" sz="3000" dirty="0">
                <a:solidFill>
                  <a:srgbClr val="FF0000"/>
                </a:solidFill>
                <a:latin typeface="王漢宗超明體繁" pitchFamily="18" charset="-120"/>
                <a:ea typeface="王漢宗超明體繁" pitchFamily="18" charset="-120"/>
              </a:rPr>
              <a:t>到教務處教學組申請補考</a:t>
            </a:r>
          </a:p>
        </p:txBody>
      </p:sp>
      <p:grpSp>
        <p:nvGrpSpPr>
          <p:cNvPr id="5" name="群組 4"/>
          <p:cNvGrpSpPr/>
          <p:nvPr/>
        </p:nvGrpSpPr>
        <p:grpSpPr>
          <a:xfrm>
            <a:off x="-108520" y="6381328"/>
            <a:ext cx="9144000" cy="633489"/>
            <a:chOff x="0" y="0"/>
            <a:chExt cx="9144000" cy="633489"/>
          </a:xfrm>
        </p:grpSpPr>
        <p:sp>
          <p:nvSpPr>
            <p:cNvPr id="6" name="向右箭號 5"/>
            <p:cNvSpPr/>
            <p:nvPr/>
          </p:nvSpPr>
          <p:spPr>
            <a:xfrm>
              <a:off x="0" y="0"/>
              <a:ext cx="9144000" cy="6206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向右箭號 6"/>
            <p:cNvSpPr/>
            <p:nvPr/>
          </p:nvSpPr>
          <p:spPr>
            <a:xfrm>
              <a:off x="35520" y="12801"/>
              <a:ext cx="8164016" cy="62068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向右箭號 7"/>
            <p:cNvSpPr/>
            <p:nvPr/>
          </p:nvSpPr>
          <p:spPr>
            <a:xfrm>
              <a:off x="46519" y="12801"/>
              <a:ext cx="7408416" cy="62068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向右箭號 8"/>
            <p:cNvSpPr/>
            <p:nvPr/>
          </p:nvSpPr>
          <p:spPr>
            <a:xfrm>
              <a:off x="0" y="0"/>
              <a:ext cx="6660232" cy="620688"/>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右箭號 9"/>
            <p:cNvSpPr/>
            <p:nvPr/>
          </p:nvSpPr>
          <p:spPr>
            <a:xfrm>
              <a:off x="34393" y="12801"/>
              <a:ext cx="5833751" cy="620688"/>
            </a:xfrm>
            <a:prstGeom prst="rightArrow">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向右箭號 10"/>
            <p:cNvSpPr/>
            <p:nvPr/>
          </p:nvSpPr>
          <p:spPr>
            <a:xfrm>
              <a:off x="1" y="12801"/>
              <a:ext cx="5004048" cy="620688"/>
            </a:xfrm>
            <a:prstGeom prst="rightArrow">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body" idx="1"/>
          </p:nvPr>
        </p:nvSpPr>
        <p:spPr>
          <a:xfrm>
            <a:off x="251520" y="980728"/>
            <a:ext cx="8569325" cy="4933950"/>
          </a:xfrm>
          <a:noFill/>
        </p:spPr>
        <p:txBody>
          <a:bodyPr/>
          <a:lstStyle/>
          <a:p>
            <a:pPr marL="762000" indent="-762000" eaLnBrk="1" hangingPunct="1"/>
            <a:r>
              <a:rPr lang="zh-TW" altLang="en-US" sz="2400" dirty="0" smtClean="0">
                <a:solidFill>
                  <a:srgbClr val="0000FF"/>
                </a:solidFill>
                <a:latin typeface="標楷體" pitchFamily="65" charset="-120"/>
                <a:ea typeface="標楷體" pitchFamily="65" charset="-120"/>
              </a:rPr>
              <a:t>學生請假補考成績依下列規定計算：</a:t>
            </a:r>
          </a:p>
          <a:p>
            <a:pPr marL="762000" indent="-762000" eaLnBrk="1" hangingPunct="1">
              <a:buFont typeface="Wingdings" pitchFamily="2" charset="2"/>
              <a:buNone/>
            </a:pPr>
            <a:r>
              <a:rPr lang="en-US" altLang="zh-TW"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一</a:t>
            </a:r>
            <a:r>
              <a:rPr lang="en-US" altLang="zh-TW"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因公、喪假或不可抗力事件缺考者，按實得分數計</a:t>
            </a:r>
            <a:endParaRPr lang="en-US" altLang="zh-TW" sz="2400" dirty="0" smtClean="0">
              <a:latin typeface="標楷體" pitchFamily="65" charset="-120"/>
              <a:ea typeface="標楷體" pitchFamily="65" charset="-120"/>
            </a:endParaRPr>
          </a:p>
          <a:p>
            <a:pPr marL="762000" indent="-762000" eaLnBrk="1" hangingPunct="1">
              <a:buFont typeface="Wingdings" pitchFamily="2" charset="2"/>
              <a:buNone/>
            </a:pPr>
            <a:r>
              <a:rPr lang="zh-TW" altLang="en-US" sz="2400" dirty="0" smtClean="0">
                <a:latin typeface="標楷體" pitchFamily="65" charset="-120"/>
                <a:ea typeface="標楷體" pitchFamily="65" charset="-120"/>
              </a:rPr>
              <a:t>（二）學生因故不能參加定期評量，並經學校核准給假者得補  行評量；其成績以實得分數計算為原則。</a:t>
            </a:r>
            <a:endParaRPr lang="en-US" altLang="zh-TW" sz="2400" dirty="0" smtClean="0">
              <a:latin typeface="標楷體" pitchFamily="65" charset="-120"/>
              <a:ea typeface="標楷體" pitchFamily="65" charset="-120"/>
            </a:endParaRPr>
          </a:p>
          <a:p>
            <a:pPr marL="762000" indent="-762000" eaLnBrk="1" hangingPunct="1">
              <a:lnSpc>
                <a:spcPct val="80000"/>
              </a:lnSpc>
              <a:buFont typeface="Wingdings" pitchFamily="2" charset="2"/>
              <a:buNone/>
            </a:pPr>
            <a:r>
              <a:rPr lang="en-US" altLang="zh-TW"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三</a:t>
            </a:r>
            <a:r>
              <a:rPr lang="en-US" altLang="zh-TW"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學生無故缺</a:t>
            </a:r>
            <a:r>
              <a:rPr lang="zh-TW" altLang="en-US" sz="2400" dirty="0" smtClean="0"/>
              <a:t>考不准補考，缺考科目以</a:t>
            </a:r>
            <a:r>
              <a:rPr lang="en-US" altLang="zh-TW" sz="2400" dirty="0" smtClean="0">
                <a:latin typeface="標楷體" pitchFamily="65" charset="-120"/>
                <a:ea typeface="標楷體" pitchFamily="65" charset="-120"/>
              </a:rPr>
              <a:t>0</a:t>
            </a:r>
            <a:r>
              <a:rPr lang="zh-TW" altLang="en-US" sz="2400" dirty="0" smtClean="0"/>
              <a:t>分計算。 </a:t>
            </a:r>
            <a:endParaRPr lang="en-US" altLang="zh-TW" sz="2400" dirty="0" smtClean="0"/>
          </a:p>
          <a:p>
            <a:pPr marL="762000" indent="-762000" eaLnBrk="1" hangingPunct="1">
              <a:lnSpc>
                <a:spcPct val="80000"/>
              </a:lnSpc>
              <a:buFont typeface="Wingdings" pitchFamily="2" charset="2"/>
              <a:buNone/>
            </a:pPr>
            <a:r>
              <a:rPr lang="en-US" altLang="zh-TW" sz="2400" dirty="0" smtClean="0"/>
              <a:t> (</a:t>
            </a:r>
            <a:r>
              <a:rPr lang="zh-TW" altLang="en-US" sz="2400" dirty="0" smtClean="0"/>
              <a:t>四</a:t>
            </a:r>
            <a:r>
              <a:rPr lang="en-US" altLang="zh-TW" sz="2400" dirty="0" smtClean="0"/>
              <a:t>) </a:t>
            </a:r>
            <a:r>
              <a:rPr lang="zh-TW" altLang="en-US" sz="2400" dirty="0" smtClean="0"/>
              <a:t>學生因故經准假缺考者，須在學期成績結算前補考，成績以補考實得分數計分。</a:t>
            </a:r>
            <a:endParaRPr lang="en-US" altLang="zh-TW" sz="2400" dirty="0" smtClean="0"/>
          </a:p>
          <a:p>
            <a:pPr marL="762000" indent="-762000" eaLnBrk="1" hangingPunct="1">
              <a:lnSpc>
                <a:spcPct val="80000"/>
              </a:lnSpc>
              <a:buFont typeface="Wingdings" pitchFamily="2" charset="2"/>
              <a:buNone/>
            </a:pPr>
            <a:r>
              <a:rPr lang="en-US" altLang="zh-TW"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五</a:t>
            </a:r>
            <a:r>
              <a:rPr lang="en-US" altLang="zh-TW" sz="2400" dirty="0" smtClean="0">
                <a:latin typeface="標楷體" pitchFamily="65" charset="-120"/>
                <a:ea typeface="標楷體" pitchFamily="65" charset="-120"/>
              </a:rPr>
              <a:t>) </a:t>
            </a:r>
            <a:r>
              <a:rPr lang="zh-TW" altLang="en-US" sz="2400" dirty="0" smtClean="0"/>
              <a:t>學生因特殊原因請假</a:t>
            </a:r>
            <a:r>
              <a:rPr lang="en-US" altLang="zh-TW" sz="2400" dirty="0" smtClean="0"/>
              <a:t>(</a:t>
            </a:r>
            <a:r>
              <a:rPr lang="zh-TW" altLang="en-US" sz="2400" dirty="0" smtClean="0"/>
              <a:t>由校方認定</a:t>
            </a:r>
            <a:r>
              <a:rPr lang="en-US" altLang="zh-TW" sz="2400" dirty="0" smtClean="0"/>
              <a:t>)</a:t>
            </a:r>
            <a:r>
              <a:rPr lang="zh-TW" altLang="en-US" sz="2400" dirty="0" smtClean="0"/>
              <a:t>，其</a:t>
            </a:r>
            <a:r>
              <a:rPr lang="zh-TW" altLang="en-US" sz="2400" dirty="0" smtClean="0">
                <a:latin typeface="標楷體" pitchFamily="65" charset="-120"/>
                <a:ea typeface="標楷體" pitchFamily="65" charset="-120"/>
              </a:rPr>
              <a:t>補考成績未超過六十分者，依實得分數計算。超過六十分以上者，其超過部份八折計算。</a:t>
            </a:r>
          </a:p>
          <a:p>
            <a:pPr marL="762000" indent="-762000" eaLnBrk="1" hangingPunct="1"/>
            <a:endParaRPr lang="zh-TW" altLang="en-US" sz="2400" dirty="0" smtClean="0">
              <a:latin typeface="標楷體" pitchFamily="65" charset="-120"/>
              <a:ea typeface="標楷體" pitchFamily="65" charset="-120"/>
            </a:endParaRPr>
          </a:p>
        </p:txBody>
      </p:sp>
      <p:sp>
        <p:nvSpPr>
          <p:cNvPr id="15363" name="標題 3"/>
          <p:cNvSpPr>
            <a:spLocks noGrp="1"/>
          </p:cNvSpPr>
          <p:nvPr>
            <p:ph type="title"/>
          </p:nvPr>
        </p:nvSpPr>
        <p:spPr>
          <a:xfrm>
            <a:off x="1043608" y="0"/>
            <a:ext cx="7345362" cy="1139825"/>
          </a:xfrm>
        </p:spPr>
        <p:txBody>
          <a:bodyPr/>
          <a:lstStyle/>
          <a:p>
            <a:r>
              <a:rPr lang="zh-TW" altLang="en-US" sz="4000" b="1" dirty="0" smtClean="0">
                <a:latin typeface="標楷體" pitchFamily="65" charset="-120"/>
                <a:ea typeface="標楷體" pitchFamily="65" charset="-120"/>
              </a:rPr>
              <a:t>請假補考</a:t>
            </a:r>
            <a:r>
              <a:rPr lang="en-US" altLang="zh-TW" sz="4000" b="1" dirty="0" smtClean="0">
                <a:latin typeface="標楷體" pitchFamily="65" charset="-120"/>
                <a:ea typeface="標楷體" pitchFamily="65" charset="-120"/>
              </a:rPr>
              <a:t>/</a:t>
            </a:r>
            <a:r>
              <a:rPr lang="zh-TW" altLang="en-US" sz="4000" b="1" dirty="0" smtClean="0">
                <a:solidFill>
                  <a:srgbClr val="0000FF"/>
                </a:solidFill>
                <a:latin typeface="標楷體" pitchFamily="65" charset="-120"/>
                <a:ea typeface="標楷體" pitchFamily="65" charset="-120"/>
              </a:rPr>
              <a:t>定期評量</a:t>
            </a:r>
            <a:r>
              <a:rPr lang="zh-TW" altLang="en-US" sz="4000" b="1" dirty="0" smtClean="0">
                <a:latin typeface="標楷體" pitchFamily="65" charset="-120"/>
                <a:ea typeface="標楷體" pitchFamily="65" charset="-120"/>
              </a:rPr>
              <a:t>計算</a:t>
            </a:r>
          </a:p>
        </p:txBody>
      </p:sp>
      <p:sp>
        <p:nvSpPr>
          <p:cNvPr id="15364" name="Rectangle 3"/>
          <p:cNvSpPr>
            <a:spLocks noGrp="1" noChangeArrowheads="1"/>
          </p:cNvSpPr>
          <p:nvPr/>
        </p:nvSpPr>
        <p:spPr bwMode="auto">
          <a:xfrm>
            <a:off x="323528" y="4581128"/>
            <a:ext cx="8316416" cy="1944687"/>
          </a:xfrm>
          <a:prstGeom prst="rect">
            <a:avLst/>
          </a:prstGeom>
          <a:noFill/>
          <a:ln w="9525">
            <a:noFill/>
            <a:miter lim="800000"/>
            <a:headEnd/>
            <a:tailEnd/>
          </a:ln>
        </p:spPr>
        <p:txBody>
          <a:bodyPr/>
          <a:lstStyle/>
          <a:p>
            <a:pPr marL="762000" indent="-762000">
              <a:spcBef>
                <a:spcPct val="20000"/>
              </a:spcBef>
              <a:buClr>
                <a:schemeClr val="accent1"/>
              </a:buClr>
              <a:buSzPct val="65000"/>
              <a:buFont typeface="Wingdings" pitchFamily="2" charset="2"/>
              <a:buChar char="n"/>
            </a:pPr>
            <a:r>
              <a:rPr lang="zh-TW" altLang="en-US" sz="2800" b="1" dirty="0">
                <a:solidFill>
                  <a:srgbClr val="FF0000"/>
                </a:solidFill>
                <a:latin typeface="+mj-ea"/>
                <a:ea typeface="+mj-ea"/>
              </a:rPr>
              <a:t>◎</a:t>
            </a:r>
            <a:r>
              <a:rPr lang="zh-TW" altLang="en-US" sz="2800" b="1" dirty="0" smtClean="0">
                <a:solidFill>
                  <a:srgbClr val="FF0000"/>
                </a:solidFill>
                <a:latin typeface="+mj-ea"/>
                <a:ea typeface="+mj-ea"/>
              </a:rPr>
              <a:t>請假經核准，補考</a:t>
            </a:r>
            <a:r>
              <a:rPr lang="zh-TW" altLang="en-US" sz="2800" b="1" dirty="0">
                <a:solidFill>
                  <a:srgbClr val="FF0000"/>
                </a:solidFill>
                <a:latin typeface="+mj-ea"/>
                <a:ea typeface="+mj-ea"/>
              </a:rPr>
              <a:t>幾分就給幾分，</a:t>
            </a:r>
            <a:endParaRPr lang="en-US" altLang="zh-TW" sz="2800" b="1" dirty="0">
              <a:solidFill>
                <a:srgbClr val="FF0000"/>
              </a:solidFill>
              <a:latin typeface="+mj-ea"/>
              <a:ea typeface="+mj-ea"/>
            </a:endParaRPr>
          </a:p>
          <a:p>
            <a:pPr marL="762000" indent="-762000">
              <a:spcBef>
                <a:spcPct val="20000"/>
              </a:spcBef>
              <a:buClr>
                <a:schemeClr val="accent1"/>
              </a:buClr>
              <a:buSzPct val="65000"/>
              <a:buFont typeface="Wingdings" pitchFamily="2" charset="2"/>
              <a:buChar char="n"/>
            </a:pPr>
            <a:r>
              <a:rPr lang="zh-TW" altLang="en-US" sz="2800" b="1" dirty="0">
                <a:solidFill>
                  <a:srgbClr val="FF0000"/>
                </a:solidFill>
                <a:latin typeface="+mj-ea"/>
                <a:ea typeface="+mj-ea"/>
              </a:rPr>
              <a:t>除非</a:t>
            </a:r>
            <a:r>
              <a:rPr lang="zh-TW" altLang="en-US" sz="2800" b="1" dirty="0">
                <a:solidFill>
                  <a:srgbClr val="00B0F0"/>
                </a:solidFill>
                <a:latin typeface="+mj-ea"/>
                <a:ea typeface="+mj-ea"/>
              </a:rPr>
              <a:t>特殊原因</a:t>
            </a:r>
            <a:r>
              <a:rPr lang="en-US" altLang="zh-TW" sz="2800" b="1" dirty="0">
                <a:solidFill>
                  <a:srgbClr val="00B0F0"/>
                </a:solidFill>
                <a:latin typeface="+mj-ea"/>
                <a:ea typeface="+mj-ea"/>
              </a:rPr>
              <a:t>(</a:t>
            </a:r>
            <a:r>
              <a:rPr lang="zh-TW" altLang="en-US" sz="2800" b="1" dirty="0">
                <a:solidFill>
                  <a:srgbClr val="00B0F0"/>
                </a:solidFill>
                <a:latin typeface="+mj-ea"/>
                <a:ea typeface="+mj-ea"/>
              </a:rPr>
              <a:t>由校方認定</a:t>
            </a:r>
            <a:r>
              <a:rPr lang="en-US" altLang="zh-TW" sz="2800" b="1" dirty="0">
                <a:solidFill>
                  <a:srgbClr val="00B0F0"/>
                </a:solidFill>
                <a:latin typeface="+mj-ea"/>
                <a:ea typeface="+mj-ea"/>
              </a:rPr>
              <a:t>)</a:t>
            </a:r>
            <a:r>
              <a:rPr lang="zh-TW" altLang="en-US" sz="2800" b="1" dirty="0">
                <a:solidFill>
                  <a:srgbClr val="FF0000"/>
                </a:solidFill>
                <a:latin typeface="+mj-ea"/>
                <a:ea typeface="+mj-ea"/>
              </a:rPr>
              <a:t>，超過</a:t>
            </a:r>
            <a:r>
              <a:rPr lang="en-US" altLang="zh-TW" sz="2800" b="1" dirty="0">
                <a:solidFill>
                  <a:srgbClr val="FF0000"/>
                </a:solidFill>
                <a:latin typeface="+mj-ea"/>
                <a:ea typeface="+mj-ea"/>
              </a:rPr>
              <a:t>60</a:t>
            </a:r>
            <a:r>
              <a:rPr lang="zh-TW" altLang="en-US" sz="2800" b="1" dirty="0">
                <a:solidFill>
                  <a:srgbClr val="FF0000"/>
                </a:solidFill>
                <a:latin typeface="+mj-ea"/>
                <a:ea typeface="+mj-ea"/>
              </a:rPr>
              <a:t>分之分數會打八折</a:t>
            </a:r>
            <a:r>
              <a:rPr lang="zh-TW" altLang="en-US" sz="2800" b="1" dirty="0" smtClean="0">
                <a:solidFill>
                  <a:srgbClr val="FF0000"/>
                </a:solidFill>
                <a:latin typeface="+mj-ea"/>
                <a:ea typeface="+mj-ea"/>
              </a:rPr>
              <a:t>。</a:t>
            </a:r>
            <a:endParaRPr lang="en-US" altLang="zh-TW" sz="2800" b="1" dirty="0" smtClean="0">
              <a:solidFill>
                <a:srgbClr val="FF0000"/>
              </a:solidFill>
              <a:latin typeface="+mj-ea"/>
              <a:ea typeface="+mj-ea"/>
            </a:endParaRPr>
          </a:p>
          <a:p>
            <a:pPr marL="762000" indent="-762000">
              <a:spcBef>
                <a:spcPct val="20000"/>
              </a:spcBef>
              <a:buClr>
                <a:schemeClr val="accent1"/>
              </a:buClr>
              <a:buSzPct val="65000"/>
              <a:buFont typeface="Wingdings" pitchFamily="2" charset="2"/>
              <a:buChar char="n"/>
            </a:pPr>
            <a:r>
              <a:rPr lang="zh-TW" altLang="en-US" sz="2800" b="1" dirty="0" smtClean="0">
                <a:solidFill>
                  <a:srgbClr val="FF0000"/>
                </a:solidFill>
                <a:latin typeface="+mj-ea"/>
                <a:ea typeface="+mj-ea"/>
              </a:rPr>
              <a:t>◎無故缺考則該科以</a:t>
            </a:r>
            <a:r>
              <a:rPr lang="en-US" altLang="zh-TW" sz="2800" b="1" dirty="0" smtClean="0">
                <a:solidFill>
                  <a:srgbClr val="FF0000"/>
                </a:solidFill>
                <a:latin typeface="+mj-ea"/>
                <a:ea typeface="+mj-ea"/>
              </a:rPr>
              <a:t>0</a:t>
            </a:r>
            <a:r>
              <a:rPr lang="zh-TW" altLang="en-US" sz="2800" b="1" dirty="0" smtClean="0">
                <a:solidFill>
                  <a:srgbClr val="FF0000"/>
                </a:solidFill>
                <a:latin typeface="+mj-ea"/>
                <a:ea typeface="+mj-ea"/>
              </a:rPr>
              <a:t>分計算。</a:t>
            </a:r>
            <a:endParaRPr lang="zh-TW" altLang="en-US" sz="2800" b="1" dirty="0">
              <a:solidFill>
                <a:srgbClr val="FF0000"/>
              </a:solidFill>
              <a:latin typeface="+mj-ea"/>
              <a:ea typeface="+mj-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blinds(horizontal)">
                                      <p:cBhvr>
                                        <p:cTn id="7"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395288" y="1052513"/>
            <a:ext cx="8229600" cy="3529012"/>
          </a:xfrm>
          <a:prstGeom prst="rect">
            <a:avLst/>
          </a:prstGeom>
          <a:noFill/>
          <a:ln w="9525">
            <a:noFill/>
            <a:miter lim="800000"/>
            <a:headEnd/>
            <a:tailEnd/>
          </a:ln>
        </p:spPr>
        <p:txBody>
          <a:bodyPr/>
          <a:lstStyle/>
          <a:p>
            <a:pPr marL="762000" indent="-762000">
              <a:lnSpc>
                <a:spcPct val="130000"/>
              </a:lnSpc>
              <a:spcBef>
                <a:spcPct val="20000"/>
              </a:spcBef>
              <a:buClr>
                <a:schemeClr val="accent1"/>
              </a:buClr>
              <a:buSzPct val="65000"/>
              <a:buFont typeface="Wingdings" pitchFamily="2" charset="2"/>
              <a:buNone/>
            </a:pPr>
            <a:r>
              <a:rPr lang="zh-TW" altLang="en-US" sz="2800" b="1" dirty="0" smtClean="0">
                <a:solidFill>
                  <a:srgbClr val="0000CC"/>
                </a:solidFill>
                <a:latin typeface="標楷體" pitchFamily="65" charset="-120"/>
                <a:ea typeface="標楷體" pitchFamily="65" charset="-120"/>
              </a:rPr>
              <a:t>學生</a:t>
            </a:r>
            <a:r>
              <a:rPr lang="zh-TW" altLang="en-US" sz="2800" b="1" dirty="0">
                <a:solidFill>
                  <a:srgbClr val="0000CC"/>
                </a:solidFill>
                <a:latin typeface="標楷體" pitchFamily="65" charset="-120"/>
                <a:ea typeface="標楷體" pitchFamily="65" charset="-120"/>
              </a:rPr>
              <a:t>為何必須參加學習領域補考</a:t>
            </a:r>
            <a:r>
              <a:rPr lang="en-US" altLang="zh-TW" sz="2800" b="1" dirty="0">
                <a:solidFill>
                  <a:srgbClr val="0000CC"/>
                </a:solidFill>
                <a:latin typeface="標楷體" pitchFamily="65" charset="-120"/>
                <a:ea typeface="標楷體" pitchFamily="65" charset="-120"/>
              </a:rPr>
              <a:t>?</a:t>
            </a:r>
            <a:r>
              <a:rPr lang="zh-TW" altLang="en-US" sz="2800" b="1" dirty="0">
                <a:solidFill>
                  <a:srgbClr val="0000CC"/>
                </a:solidFill>
                <a:latin typeface="標楷體" pitchFamily="65" charset="-120"/>
                <a:ea typeface="標楷體" pitchFamily="65" charset="-120"/>
              </a:rPr>
              <a:t> </a:t>
            </a:r>
            <a:endParaRPr lang="en-US" altLang="zh-TW" sz="2800" b="1" dirty="0">
              <a:solidFill>
                <a:srgbClr val="0000CC"/>
              </a:solidFill>
              <a:latin typeface="標楷體" pitchFamily="65" charset="-120"/>
              <a:ea typeface="標楷體" pitchFamily="65" charset="-120"/>
            </a:endParaRPr>
          </a:p>
          <a:p>
            <a:pPr marL="762000" indent="-762000">
              <a:lnSpc>
                <a:spcPct val="130000"/>
              </a:lnSpc>
              <a:spcBef>
                <a:spcPct val="20000"/>
              </a:spcBef>
              <a:buClr>
                <a:schemeClr val="accent1"/>
              </a:buClr>
              <a:buSzPct val="65000"/>
              <a:buFont typeface="Wingdings" pitchFamily="2" charset="2"/>
              <a:buNone/>
            </a:pPr>
            <a:r>
              <a:rPr lang="zh-TW" altLang="en-US" sz="2800" dirty="0">
                <a:latin typeface="標楷體" pitchFamily="65" charset="-120"/>
                <a:ea typeface="標楷體" pitchFamily="65" charset="-120"/>
              </a:rPr>
              <a:t>答</a:t>
            </a:r>
            <a:r>
              <a:rPr lang="en-US" altLang="zh-TW" sz="2800" dirty="0">
                <a:latin typeface="標楷體" pitchFamily="65" charset="-120"/>
                <a:ea typeface="標楷體" pitchFamily="65" charset="-120"/>
              </a:rPr>
              <a:t>:</a:t>
            </a:r>
            <a:r>
              <a:rPr lang="zh-TW" altLang="en-US" sz="2800" dirty="0">
                <a:latin typeface="標楷體" pitchFamily="65" charset="-120"/>
                <a:ea typeface="標楷體" pitchFamily="65" charset="-120"/>
              </a:rPr>
              <a:t>學生每學期各學習領域之成績未達  及格基準者（丙等</a:t>
            </a:r>
            <a:r>
              <a:rPr lang="en-US" altLang="zh-TW" sz="2800" dirty="0">
                <a:latin typeface="標楷體" pitchFamily="65" charset="-120"/>
                <a:ea typeface="標楷體" pitchFamily="65" charset="-120"/>
              </a:rPr>
              <a:t>/60</a:t>
            </a:r>
            <a:r>
              <a:rPr lang="zh-TW" altLang="en-US" sz="2800" dirty="0">
                <a:latin typeface="標楷體" pitchFamily="65" charset="-120"/>
                <a:ea typeface="標楷體" pitchFamily="65" charset="-120"/>
              </a:rPr>
              <a:t>分），均得予參加「領域補考」。</a:t>
            </a:r>
            <a:endParaRPr lang="en-US" altLang="zh-TW" sz="2800" dirty="0">
              <a:latin typeface="標楷體" pitchFamily="65" charset="-120"/>
              <a:ea typeface="標楷體" pitchFamily="65" charset="-120"/>
            </a:endParaRPr>
          </a:p>
          <a:p>
            <a:pPr marL="762000" indent="-762000">
              <a:lnSpc>
                <a:spcPct val="130000"/>
              </a:lnSpc>
              <a:spcBef>
                <a:spcPct val="20000"/>
              </a:spcBef>
              <a:buClr>
                <a:schemeClr val="accent1"/>
              </a:buClr>
              <a:buSzPct val="65000"/>
              <a:buFont typeface="Wingdings" pitchFamily="2" charset="2"/>
              <a:buNone/>
            </a:pPr>
            <a:r>
              <a:rPr lang="zh-TW" altLang="en-US" sz="2800" b="1" dirty="0">
                <a:latin typeface="標楷體" pitchFamily="65" charset="-120"/>
                <a:ea typeface="標楷體" pitchFamily="65" charset="-120"/>
              </a:rPr>
              <a:t>註：七大學習領域</a:t>
            </a:r>
            <a:r>
              <a:rPr lang="en-US" altLang="zh-TW" sz="2800" b="1" dirty="0">
                <a:latin typeface="標楷體" pitchFamily="65" charset="-120"/>
                <a:ea typeface="標楷體" pitchFamily="65" charset="-120"/>
              </a:rPr>
              <a:t>---</a:t>
            </a:r>
            <a:r>
              <a:rPr lang="zh-TW" altLang="en-US" sz="2800" b="1" dirty="0">
                <a:latin typeface="標楷體" pitchFamily="65" charset="-120"/>
                <a:ea typeface="標楷體" pitchFamily="65" charset="-120"/>
              </a:rPr>
              <a:t>語文</a:t>
            </a:r>
            <a:r>
              <a:rPr lang="zh-TW" altLang="en-US" sz="2800" b="1" u="sng" dirty="0">
                <a:latin typeface="標楷體" pitchFamily="65" charset="-120"/>
                <a:ea typeface="標楷體" pitchFamily="65" charset="-120"/>
              </a:rPr>
              <a:t>領域</a:t>
            </a:r>
            <a:r>
              <a:rPr lang="en-US" altLang="zh-TW" sz="2800" b="1" dirty="0">
                <a:latin typeface="標楷體" pitchFamily="65" charset="-120"/>
                <a:ea typeface="標楷體" pitchFamily="65" charset="-120"/>
              </a:rPr>
              <a:t>(</a:t>
            </a:r>
            <a:r>
              <a:rPr lang="zh-TW" altLang="en-US" sz="2800" b="1" dirty="0">
                <a:latin typeface="標楷體" pitchFamily="65" charset="-120"/>
                <a:ea typeface="標楷體" pitchFamily="65" charset="-120"/>
              </a:rPr>
              <a:t>國英</a:t>
            </a:r>
            <a:r>
              <a:rPr lang="en-US" altLang="zh-TW" sz="2800" b="1" dirty="0">
                <a:latin typeface="標楷體" pitchFamily="65" charset="-120"/>
                <a:ea typeface="標楷體" pitchFamily="65" charset="-120"/>
              </a:rPr>
              <a:t>) </a:t>
            </a:r>
            <a:r>
              <a:rPr lang="zh-TW" altLang="en-US" sz="2800" b="1" dirty="0">
                <a:latin typeface="標楷體" pitchFamily="65" charset="-120"/>
                <a:ea typeface="標楷體" pitchFamily="65" charset="-120"/>
              </a:rPr>
              <a:t>、數學</a:t>
            </a:r>
            <a:r>
              <a:rPr lang="zh-TW" altLang="en-US" sz="2800" b="1" u="sng" dirty="0">
                <a:latin typeface="標楷體" pitchFamily="65" charset="-120"/>
                <a:ea typeface="標楷體" pitchFamily="65" charset="-120"/>
              </a:rPr>
              <a:t>領域</a:t>
            </a:r>
            <a:r>
              <a:rPr lang="zh-TW" altLang="en-US" sz="2800" b="1" dirty="0">
                <a:latin typeface="標楷體" pitchFamily="65" charset="-120"/>
                <a:ea typeface="標楷體" pitchFamily="65" charset="-120"/>
              </a:rPr>
              <a:t>、自然</a:t>
            </a:r>
            <a:r>
              <a:rPr lang="zh-TW" altLang="en-US" sz="2800" b="1" u="sng" dirty="0">
                <a:latin typeface="標楷體" pitchFamily="65" charset="-120"/>
                <a:ea typeface="標楷體" pitchFamily="65" charset="-120"/>
              </a:rPr>
              <a:t>領域</a:t>
            </a:r>
            <a:r>
              <a:rPr lang="zh-TW" altLang="en-US" sz="2800" b="1" dirty="0">
                <a:latin typeface="標楷體" pitchFamily="65" charset="-120"/>
                <a:ea typeface="標楷體" pitchFamily="65" charset="-120"/>
              </a:rPr>
              <a:t>、社會</a:t>
            </a:r>
            <a:r>
              <a:rPr lang="zh-TW" altLang="en-US" sz="2800" b="1" u="sng" dirty="0">
                <a:latin typeface="標楷體" pitchFamily="65" charset="-120"/>
                <a:ea typeface="標楷體" pitchFamily="65" charset="-120"/>
              </a:rPr>
              <a:t>領域</a:t>
            </a:r>
            <a:r>
              <a:rPr lang="zh-TW" altLang="en-US" sz="2800" b="1" dirty="0">
                <a:latin typeface="標楷體" pitchFamily="65" charset="-120"/>
                <a:ea typeface="標楷體" pitchFamily="65" charset="-120"/>
              </a:rPr>
              <a:t>、</a:t>
            </a:r>
            <a:r>
              <a:rPr lang="zh-TW" altLang="en-US" sz="2800" b="1" u="sng" dirty="0">
                <a:latin typeface="標楷體" pitchFamily="65" charset="-120"/>
                <a:ea typeface="標楷體" pitchFamily="65" charset="-120"/>
              </a:rPr>
              <a:t>健體領域、藝文領域、綜合領域</a:t>
            </a:r>
            <a:endParaRPr lang="zh-TW" altLang="en-US" sz="2800" b="1" dirty="0">
              <a:latin typeface="標楷體" pitchFamily="65" charset="-120"/>
              <a:ea typeface="標楷體" pitchFamily="65" charset="-120"/>
            </a:endParaRPr>
          </a:p>
        </p:txBody>
      </p:sp>
      <p:sp>
        <p:nvSpPr>
          <p:cNvPr id="16387" name="標題 3"/>
          <p:cNvSpPr>
            <a:spLocks noGrp="1"/>
          </p:cNvSpPr>
          <p:nvPr>
            <p:ph type="title"/>
          </p:nvPr>
        </p:nvSpPr>
        <p:spPr>
          <a:xfrm>
            <a:off x="467544" y="188640"/>
            <a:ext cx="8229600" cy="1143000"/>
          </a:xfrm>
        </p:spPr>
        <p:txBody>
          <a:bodyPr/>
          <a:lstStyle/>
          <a:p>
            <a:r>
              <a:rPr lang="zh-TW" altLang="en-US" sz="4000" b="1" dirty="0" smtClean="0">
                <a:latin typeface="標楷體" pitchFamily="65" charset="-120"/>
                <a:ea typeface="標楷體" pitchFamily="65" charset="-120"/>
              </a:rPr>
              <a:t>請假補考</a:t>
            </a:r>
            <a:r>
              <a:rPr lang="en-US" altLang="zh-TW" sz="4000" b="1" dirty="0" smtClean="0">
                <a:latin typeface="標楷體" pitchFamily="65" charset="-120"/>
                <a:ea typeface="標楷體" pitchFamily="65" charset="-120"/>
              </a:rPr>
              <a:t>/</a:t>
            </a:r>
            <a:r>
              <a:rPr lang="zh-TW" altLang="en-US" sz="4000" b="1" dirty="0" smtClean="0">
                <a:solidFill>
                  <a:srgbClr val="0000FF"/>
                </a:solidFill>
                <a:latin typeface="標楷體" pitchFamily="65" charset="-120"/>
                <a:ea typeface="標楷體" pitchFamily="65" charset="-120"/>
              </a:rPr>
              <a:t>學習領域</a:t>
            </a:r>
            <a:r>
              <a:rPr lang="zh-TW" altLang="en-US" sz="4000" b="1" dirty="0" smtClean="0">
                <a:latin typeface="標楷體" pitchFamily="65" charset="-120"/>
                <a:ea typeface="標楷體" pitchFamily="65" charset="-120"/>
              </a:rPr>
              <a:t>補考計算</a:t>
            </a:r>
          </a:p>
        </p:txBody>
      </p:sp>
      <p:sp>
        <p:nvSpPr>
          <p:cNvPr id="16388" name="Rectangle 3"/>
          <p:cNvSpPr>
            <a:spLocks noGrp="1" noChangeArrowheads="1"/>
          </p:cNvSpPr>
          <p:nvPr/>
        </p:nvSpPr>
        <p:spPr bwMode="auto">
          <a:xfrm>
            <a:off x="1476375" y="4652963"/>
            <a:ext cx="6119813" cy="1296987"/>
          </a:xfrm>
          <a:prstGeom prst="rect">
            <a:avLst/>
          </a:prstGeom>
          <a:noFill/>
          <a:ln w="9525">
            <a:noFill/>
            <a:miter lim="800000"/>
            <a:headEnd/>
            <a:tailEnd/>
          </a:ln>
        </p:spPr>
        <p:txBody>
          <a:bodyPr/>
          <a:lstStyle/>
          <a:p>
            <a:pPr marL="762000" indent="-762000">
              <a:spcBef>
                <a:spcPct val="20000"/>
              </a:spcBef>
              <a:buClr>
                <a:schemeClr val="accent1"/>
              </a:buClr>
              <a:buSzPct val="65000"/>
              <a:buFont typeface="Wingdings" pitchFamily="2" charset="2"/>
              <a:buChar char="n"/>
            </a:pPr>
            <a:r>
              <a:rPr lang="zh-TW" altLang="en-US" sz="3000" dirty="0">
                <a:solidFill>
                  <a:srgbClr val="FF0000"/>
                </a:solidFill>
                <a:latin typeface="王漢宗超明體繁" pitchFamily="18" charset="-120"/>
                <a:ea typeface="王漢宗超明體繁" pitchFamily="18" charset="-120"/>
              </a:rPr>
              <a:t>◎學期成績不到</a:t>
            </a:r>
            <a:r>
              <a:rPr lang="en-US" altLang="zh-TW" sz="3000" dirty="0">
                <a:solidFill>
                  <a:srgbClr val="FF0000"/>
                </a:solidFill>
                <a:latin typeface="王漢宗超明體繁" pitchFamily="18" charset="-120"/>
                <a:ea typeface="王漢宗超明體繁" pitchFamily="18" charset="-120"/>
              </a:rPr>
              <a:t>60</a:t>
            </a:r>
            <a:r>
              <a:rPr lang="zh-TW" altLang="en-US" sz="3000" dirty="0">
                <a:solidFill>
                  <a:srgbClr val="FF0000"/>
                </a:solidFill>
                <a:latin typeface="王漢宗超明體繁" pitchFamily="18" charset="-120"/>
                <a:ea typeface="王漢宗超明體繁" pitchFamily="18" charset="-120"/>
              </a:rPr>
              <a:t>分要補考</a:t>
            </a:r>
            <a:endParaRPr lang="en-US" altLang="zh-TW" sz="3000" dirty="0">
              <a:solidFill>
                <a:srgbClr val="FF0000"/>
              </a:solidFill>
              <a:latin typeface="王漢宗超明體繁" pitchFamily="18" charset="-120"/>
              <a:ea typeface="王漢宗超明體繁" pitchFamily="18" charset="-120"/>
            </a:endParaRPr>
          </a:p>
          <a:p>
            <a:pPr marL="762000" indent="-762000">
              <a:spcBef>
                <a:spcPct val="20000"/>
              </a:spcBef>
              <a:buClr>
                <a:schemeClr val="accent1"/>
              </a:buClr>
              <a:buSzPct val="65000"/>
              <a:buFont typeface="Wingdings" pitchFamily="2" charset="2"/>
              <a:buChar char="n"/>
            </a:pPr>
            <a:r>
              <a:rPr lang="zh-TW" altLang="en-US" sz="3000" dirty="0">
                <a:solidFill>
                  <a:srgbClr val="FF0000"/>
                </a:solidFill>
                <a:latin typeface="王漢宗超明體繁" pitchFamily="18" charset="-120"/>
                <a:ea typeface="王漢宗超明體繁" pitchFamily="18" charset="-120"/>
              </a:rPr>
              <a:t>◎七大學習領域有那些？</a:t>
            </a:r>
            <a:endParaRPr lang="en-US" altLang="zh-TW" sz="3000" dirty="0">
              <a:solidFill>
                <a:srgbClr val="FF0000"/>
              </a:solidFill>
              <a:latin typeface="王漢宗超明體繁" pitchFamily="18" charset="-120"/>
              <a:ea typeface="王漢宗超明體繁" pitchFamily="18" charset="-120"/>
            </a:endParaRPr>
          </a:p>
          <a:p>
            <a:pPr marL="762000" indent="-762000">
              <a:spcBef>
                <a:spcPct val="20000"/>
              </a:spcBef>
              <a:buClr>
                <a:schemeClr val="accent1"/>
              </a:buClr>
              <a:buSzPct val="65000"/>
              <a:buFont typeface="Wingdings" pitchFamily="2" charset="2"/>
              <a:buChar char="n"/>
            </a:pPr>
            <a:endParaRPr lang="zh-TW" altLang="en-US" sz="3000" dirty="0">
              <a:solidFill>
                <a:srgbClr val="FF0000"/>
              </a:solidFill>
              <a:latin typeface="王漢宗超明體繁" pitchFamily="18" charset="-120"/>
              <a:ea typeface="王漢宗超明體繁"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blinds(horizontal)">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250825" y="1700213"/>
            <a:ext cx="8229600" cy="2520950"/>
          </a:xfrm>
          <a:prstGeom prst="rect">
            <a:avLst/>
          </a:prstGeom>
          <a:noFill/>
          <a:ln w="9525">
            <a:noFill/>
            <a:miter lim="800000"/>
            <a:headEnd/>
            <a:tailEnd/>
          </a:ln>
        </p:spPr>
        <p:txBody>
          <a:bodyPr/>
          <a:lstStyle/>
          <a:p>
            <a:pPr marL="762000" indent="-762000">
              <a:lnSpc>
                <a:spcPct val="130000"/>
              </a:lnSpc>
              <a:spcBef>
                <a:spcPct val="20000"/>
              </a:spcBef>
              <a:buClr>
                <a:schemeClr val="accent1"/>
              </a:buClr>
              <a:buSzPct val="65000"/>
            </a:pPr>
            <a:r>
              <a:rPr lang="zh-TW" altLang="en-US" sz="3000">
                <a:ea typeface="標楷體" pitchFamily="65" charset="-120"/>
              </a:rPr>
              <a:t>       學習領域有</a:t>
            </a:r>
            <a:r>
              <a:rPr lang="zh-TW" altLang="en-US" sz="3000" u="sng">
                <a:ea typeface="標楷體" pitchFamily="65" charset="-120"/>
              </a:rPr>
              <a:t>未達及格基準者</a:t>
            </a:r>
            <a:r>
              <a:rPr lang="en-US" altLang="zh-TW" sz="3000" u="sng">
                <a:ea typeface="標楷體" pitchFamily="65" charset="-120"/>
              </a:rPr>
              <a:t>(60</a:t>
            </a:r>
            <a:r>
              <a:rPr lang="zh-TW" altLang="en-US" sz="3000" u="sng">
                <a:ea typeface="標楷體" pitchFamily="65" charset="-120"/>
              </a:rPr>
              <a:t>分</a:t>
            </a:r>
            <a:r>
              <a:rPr lang="en-US" altLang="zh-TW" sz="3000" u="sng">
                <a:ea typeface="標楷體" pitchFamily="65" charset="-120"/>
              </a:rPr>
              <a:t>)</a:t>
            </a:r>
            <a:r>
              <a:rPr lang="zh-TW" altLang="en-US" sz="3000">
                <a:ea typeface="標楷體" pitchFamily="65" charset="-120"/>
              </a:rPr>
              <a:t>，每學期末（寒暑假），教務處發給家長（學生）「學習領域不及格通知單」（含四領域以上不及格預警）。</a:t>
            </a:r>
            <a:endParaRPr lang="en-US" altLang="zh-TW" sz="3000">
              <a:ea typeface="標楷體" pitchFamily="65" charset="-120"/>
            </a:endParaRPr>
          </a:p>
        </p:txBody>
      </p:sp>
      <p:sp>
        <p:nvSpPr>
          <p:cNvPr id="3" name="標題 3"/>
          <p:cNvSpPr txBox="1">
            <a:spLocks/>
          </p:cNvSpPr>
          <p:nvPr/>
        </p:nvSpPr>
        <p:spPr>
          <a:xfrm>
            <a:off x="468313" y="1268413"/>
            <a:ext cx="8229600" cy="1139825"/>
          </a:xfrm>
          <a:prstGeom prst="rect">
            <a:avLst/>
          </a:prstGeom>
        </p:spPr>
        <p:txBody>
          <a:bodyPr/>
          <a:lstStyle/>
          <a:p>
            <a:pPr eaLnBrk="0" hangingPunct="0">
              <a:defRPr/>
            </a:pPr>
            <a:endParaRPr lang="zh-TW" altLang="en-US" sz="4000" b="1" kern="0" dirty="0">
              <a:solidFill>
                <a:schemeClr val="tx2"/>
              </a:solidFill>
              <a:latin typeface="標楷體" pitchFamily="65" charset="-120"/>
              <a:ea typeface="標楷體" pitchFamily="65" charset="-120"/>
              <a:cs typeface="+mj-cs"/>
            </a:endParaRPr>
          </a:p>
        </p:txBody>
      </p:sp>
      <p:sp>
        <p:nvSpPr>
          <p:cNvPr id="5" name="矩形 4"/>
          <p:cNvSpPr/>
          <p:nvPr/>
        </p:nvSpPr>
        <p:spPr>
          <a:xfrm>
            <a:off x="971550" y="945356"/>
            <a:ext cx="7272338" cy="646113"/>
          </a:xfrm>
          <a:prstGeom prst="rect">
            <a:avLst/>
          </a:prstGeom>
        </p:spPr>
        <p:txBody>
          <a:bodyPr>
            <a:spAutoFit/>
          </a:bodyPr>
          <a:lstStyle/>
          <a:p>
            <a:pPr>
              <a:defRPr/>
            </a:pPr>
            <a:r>
              <a:rPr lang="zh-TW" altLang="en-US" sz="3600" b="1" kern="0" dirty="0">
                <a:solidFill>
                  <a:schemeClr val="tx2"/>
                </a:solidFill>
                <a:latin typeface="標楷體" pitchFamily="65" charset="-120"/>
                <a:ea typeface="標楷體" pitchFamily="65" charset="-120"/>
              </a:rPr>
              <a:t>學習</a:t>
            </a:r>
            <a:r>
              <a:rPr lang="zh-TW" altLang="en-US" sz="3600" b="1" kern="0" dirty="0" smtClean="0">
                <a:solidFill>
                  <a:schemeClr val="tx2"/>
                </a:solidFill>
                <a:latin typeface="標楷體" pitchFamily="65" charset="-120"/>
                <a:ea typeface="標楷體" pitchFamily="65" charset="-120"/>
              </a:rPr>
              <a:t>領域不</a:t>
            </a:r>
            <a:r>
              <a:rPr lang="zh-TW" altLang="en-US" sz="3600" b="1" kern="0" dirty="0">
                <a:solidFill>
                  <a:schemeClr val="tx2"/>
                </a:solidFill>
                <a:latin typeface="標楷體" pitchFamily="65" charset="-120"/>
                <a:ea typeface="標楷體" pitchFamily="65" charset="-120"/>
              </a:rPr>
              <a:t>及格者均通知家長。</a:t>
            </a:r>
            <a:endParaRPr lang="zh-TW" altLang="en-US" sz="3600" dirty="0"/>
          </a:p>
        </p:txBody>
      </p:sp>
      <p:sp>
        <p:nvSpPr>
          <p:cNvPr id="17413" name="Rectangle 3"/>
          <p:cNvSpPr>
            <a:spLocks noGrp="1" noChangeArrowheads="1"/>
          </p:cNvSpPr>
          <p:nvPr/>
        </p:nvSpPr>
        <p:spPr bwMode="auto">
          <a:xfrm>
            <a:off x="1187450" y="4365625"/>
            <a:ext cx="7777163" cy="1295400"/>
          </a:xfrm>
          <a:prstGeom prst="rect">
            <a:avLst/>
          </a:prstGeom>
          <a:noFill/>
          <a:ln w="9525">
            <a:noFill/>
            <a:miter lim="800000"/>
            <a:headEnd/>
            <a:tailEnd/>
          </a:ln>
        </p:spPr>
        <p:txBody>
          <a:bodyPr/>
          <a:lstStyle/>
          <a:p>
            <a:pPr marL="762000" indent="-762000">
              <a:spcBef>
                <a:spcPct val="20000"/>
              </a:spcBef>
              <a:buClr>
                <a:schemeClr val="accent1"/>
              </a:buClr>
              <a:buSzPct val="65000"/>
              <a:buFont typeface="Wingdings" pitchFamily="2" charset="2"/>
              <a:buNone/>
            </a:pPr>
            <a:r>
              <a:rPr lang="zh-TW" altLang="en-US" sz="3000" dirty="0">
                <a:solidFill>
                  <a:srgbClr val="FF0000"/>
                </a:solidFill>
                <a:latin typeface="王漢宗超明體繁" pitchFamily="18" charset="-120"/>
                <a:ea typeface="王漢宗超明體繁" pitchFamily="18" charset="-120"/>
              </a:rPr>
              <a:t>◎學生各科學期成績不到</a:t>
            </a:r>
            <a:r>
              <a:rPr lang="en-US" altLang="zh-TW" sz="3000" dirty="0">
                <a:solidFill>
                  <a:srgbClr val="FF0000"/>
                </a:solidFill>
                <a:latin typeface="王漢宗超明體繁" pitchFamily="18" charset="-120"/>
                <a:ea typeface="王漢宗超明體繁" pitchFamily="18" charset="-120"/>
              </a:rPr>
              <a:t>60</a:t>
            </a:r>
            <a:r>
              <a:rPr lang="zh-TW" altLang="en-US" sz="3000" dirty="0">
                <a:solidFill>
                  <a:srgbClr val="FF0000"/>
                </a:solidFill>
                <a:latin typeface="王漢宗超明體繁" pitchFamily="18" charset="-120"/>
                <a:ea typeface="王漢宗超明體繁" pitchFamily="18" charset="-120"/>
              </a:rPr>
              <a:t>分會發通知單給家長。 如超過四科不及格會註記。</a:t>
            </a:r>
            <a:endParaRPr lang="en-US" altLang="zh-TW" sz="3000" dirty="0">
              <a:solidFill>
                <a:srgbClr val="FF0000"/>
              </a:solidFill>
              <a:latin typeface="王漢宗超明體繁" pitchFamily="18" charset="-120"/>
              <a:ea typeface="王漢宗超明體繁" pitchFamily="18" charset="-120"/>
            </a:endParaRPr>
          </a:p>
          <a:p>
            <a:pPr marL="762000" indent="-762000">
              <a:spcBef>
                <a:spcPct val="20000"/>
              </a:spcBef>
              <a:buClr>
                <a:schemeClr val="accent1"/>
              </a:buClr>
              <a:buSzPct val="65000"/>
              <a:buFont typeface="Wingdings" pitchFamily="2" charset="2"/>
              <a:buChar char="n"/>
            </a:pPr>
            <a:endParaRPr lang="zh-TW" altLang="en-US" sz="3000" dirty="0">
              <a:solidFill>
                <a:srgbClr val="FF0000"/>
              </a:solidFill>
              <a:latin typeface="王漢宗超明體繁" pitchFamily="18" charset="-120"/>
              <a:ea typeface="王漢宗超明體繁" pitchFamily="18" charset="-120"/>
            </a:endParaRPr>
          </a:p>
        </p:txBody>
      </p:sp>
      <p:grpSp>
        <p:nvGrpSpPr>
          <p:cNvPr id="6" name="群組 5"/>
          <p:cNvGrpSpPr/>
          <p:nvPr/>
        </p:nvGrpSpPr>
        <p:grpSpPr>
          <a:xfrm>
            <a:off x="35719" y="0"/>
            <a:ext cx="9144000" cy="633489"/>
            <a:chOff x="0" y="0"/>
            <a:chExt cx="9144000" cy="633489"/>
          </a:xfrm>
        </p:grpSpPr>
        <p:sp>
          <p:nvSpPr>
            <p:cNvPr id="7" name="向右箭號 6"/>
            <p:cNvSpPr/>
            <p:nvPr/>
          </p:nvSpPr>
          <p:spPr>
            <a:xfrm>
              <a:off x="0" y="0"/>
              <a:ext cx="9144000" cy="6206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向右箭號 7"/>
            <p:cNvSpPr/>
            <p:nvPr/>
          </p:nvSpPr>
          <p:spPr>
            <a:xfrm>
              <a:off x="35520" y="12801"/>
              <a:ext cx="8164016" cy="62068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向右箭號 8"/>
            <p:cNvSpPr/>
            <p:nvPr/>
          </p:nvSpPr>
          <p:spPr>
            <a:xfrm>
              <a:off x="46519" y="12801"/>
              <a:ext cx="7408416" cy="62068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右箭號 9"/>
            <p:cNvSpPr/>
            <p:nvPr/>
          </p:nvSpPr>
          <p:spPr>
            <a:xfrm>
              <a:off x="0" y="0"/>
              <a:ext cx="6660232" cy="620688"/>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向右箭號 10"/>
            <p:cNvSpPr/>
            <p:nvPr/>
          </p:nvSpPr>
          <p:spPr>
            <a:xfrm>
              <a:off x="34393" y="12801"/>
              <a:ext cx="5833751" cy="620688"/>
            </a:xfrm>
            <a:prstGeom prst="rightArrow">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向右箭號 11"/>
            <p:cNvSpPr/>
            <p:nvPr/>
          </p:nvSpPr>
          <p:spPr>
            <a:xfrm>
              <a:off x="1" y="12801"/>
              <a:ext cx="5004048" cy="620688"/>
            </a:xfrm>
            <a:prstGeom prst="rightArrow">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blinds(horizontal)">
                                      <p:cBhvr>
                                        <p:cTn id="7"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1"/>
          <p:cNvSpPr>
            <a:spLocks noChangeArrowheads="1"/>
          </p:cNvSpPr>
          <p:nvPr/>
        </p:nvSpPr>
        <p:spPr bwMode="auto">
          <a:xfrm>
            <a:off x="827088" y="765175"/>
            <a:ext cx="3168650" cy="646113"/>
          </a:xfrm>
          <a:prstGeom prst="rect">
            <a:avLst/>
          </a:prstGeom>
          <a:noFill/>
          <a:ln w="9525">
            <a:noFill/>
            <a:miter lim="800000"/>
            <a:headEnd/>
            <a:tailEnd/>
          </a:ln>
        </p:spPr>
        <p:txBody>
          <a:bodyPr>
            <a:spAutoFit/>
          </a:bodyPr>
          <a:lstStyle/>
          <a:p>
            <a:r>
              <a:rPr lang="zh-TW" altLang="en-US" sz="3600">
                <a:ea typeface="標楷體" pitchFamily="65" charset="-120"/>
              </a:rPr>
              <a:t> 通知單樣式</a:t>
            </a:r>
            <a:endParaRPr lang="zh-TW" altLang="en-US" sz="3600"/>
          </a:p>
        </p:txBody>
      </p:sp>
      <p:grpSp>
        <p:nvGrpSpPr>
          <p:cNvPr id="7" name="群組 6"/>
          <p:cNvGrpSpPr/>
          <p:nvPr/>
        </p:nvGrpSpPr>
        <p:grpSpPr>
          <a:xfrm>
            <a:off x="-35520" y="6376058"/>
            <a:ext cx="9144000" cy="642231"/>
            <a:chOff x="0" y="-8742"/>
            <a:chExt cx="9144000" cy="642231"/>
          </a:xfrm>
        </p:grpSpPr>
        <p:sp>
          <p:nvSpPr>
            <p:cNvPr id="8" name="向右箭號 7"/>
            <p:cNvSpPr/>
            <p:nvPr/>
          </p:nvSpPr>
          <p:spPr>
            <a:xfrm>
              <a:off x="0" y="0"/>
              <a:ext cx="9144000" cy="6206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向右箭號 8"/>
            <p:cNvSpPr/>
            <p:nvPr/>
          </p:nvSpPr>
          <p:spPr>
            <a:xfrm>
              <a:off x="35520" y="12801"/>
              <a:ext cx="8164016" cy="62068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右箭號 9"/>
            <p:cNvSpPr/>
            <p:nvPr/>
          </p:nvSpPr>
          <p:spPr>
            <a:xfrm>
              <a:off x="46519" y="12801"/>
              <a:ext cx="7408416" cy="62068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向右箭號 10"/>
            <p:cNvSpPr/>
            <p:nvPr/>
          </p:nvSpPr>
          <p:spPr>
            <a:xfrm>
              <a:off x="0" y="0"/>
              <a:ext cx="6660232" cy="620688"/>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向右箭號 11"/>
            <p:cNvSpPr/>
            <p:nvPr/>
          </p:nvSpPr>
          <p:spPr>
            <a:xfrm>
              <a:off x="34393" y="12801"/>
              <a:ext cx="5833751" cy="620688"/>
            </a:xfrm>
            <a:prstGeom prst="rightArrow">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向右箭號 12"/>
            <p:cNvSpPr/>
            <p:nvPr/>
          </p:nvSpPr>
          <p:spPr>
            <a:xfrm>
              <a:off x="34393" y="-8742"/>
              <a:ext cx="5004048" cy="620688"/>
            </a:xfrm>
            <a:prstGeom prst="rightArrow">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14" name="圖片 13"/>
          <p:cNvPicPr>
            <a:picLocks noChangeAspect="1"/>
          </p:cNvPicPr>
          <p:nvPr/>
        </p:nvPicPr>
        <p:blipFill rotWithShape="1">
          <a:blip r:embed="rId3"/>
          <a:srcRect l="20477" t="15750" r="43550" b="5501"/>
          <a:stretch/>
        </p:blipFill>
        <p:spPr>
          <a:xfrm>
            <a:off x="3715207" y="476672"/>
            <a:ext cx="4680520" cy="5760640"/>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a:xfrm>
            <a:off x="395288" y="333375"/>
            <a:ext cx="8229600" cy="1139825"/>
          </a:xfrm>
        </p:spPr>
        <p:txBody>
          <a:bodyPr/>
          <a:lstStyle/>
          <a:p>
            <a:r>
              <a:rPr lang="zh-TW" altLang="en-US" sz="3600" smtClean="0">
                <a:solidFill>
                  <a:srgbClr val="0000CC"/>
                </a:solidFill>
                <a:latin typeface="標楷體" pitchFamily="65" charset="-120"/>
                <a:ea typeface="標楷體" pitchFamily="65" charset="-120"/>
              </a:rPr>
              <a:t>「領域補考」之成績，依下列規定採計</a:t>
            </a:r>
            <a:endParaRPr lang="zh-TW" altLang="en-US" sz="3600" smtClean="0"/>
          </a:p>
        </p:txBody>
      </p:sp>
      <p:sp>
        <p:nvSpPr>
          <p:cNvPr id="3" name="內容版面配置區 2"/>
          <p:cNvSpPr>
            <a:spLocks noGrp="1"/>
          </p:cNvSpPr>
          <p:nvPr>
            <p:ph idx="1"/>
          </p:nvPr>
        </p:nvSpPr>
        <p:spPr>
          <a:xfrm>
            <a:off x="395288" y="1052513"/>
            <a:ext cx="8497887" cy="3455987"/>
          </a:xfrm>
        </p:spPr>
        <p:txBody>
          <a:bodyPr/>
          <a:lstStyle/>
          <a:p>
            <a:pPr marL="762000" indent="-762000">
              <a:lnSpc>
                <a:spcPct val="130000"/>
              </a:lnSpc>
              <a:buFont typeface="Wingdings" pitchFamily="2" charset="2"/>
              <a:buNone/>
              <a:defRPr/>
            </a:pP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一</a:t>
            </a:r>
            <a:r>
              <a:rPr lang="en-US" altLang="zh-TW"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補考及格以上（含）者，</a:t>
            </a:r>
            <a:r>
              <a:rPr lang="zh-TW" altLang="en-US" sz="2400" u="sng" dirty="0" smtClean="0">
                <a:solidFill>
                  <a:srgbClr val="FF0000"/>
                </a:solidFill>
                <a:latin typeface="標楷體" pitchFamily="65" charset="-120"/>
                <a:ea typeface="標楷體" pitchFamily="65" charset="-120"/>
              </a:rPr>
              <a:t>以及格基準計</a:t>
            </a:r>
            <a:r>
              <a:rPr lang="zh-TW" altLang="en-US" sz="2400" dirty="0" smtClean="0">
                <a:latin typeface="標楷體" pitchFamily="65" charset="-120"/>
                <a:ea typeface="標楷體" pitchFamily="65" charset="-120"/>
              </a:rPr>
              <a:t>（丙等</a:t>
            </a:r>
            <a:r>
              <a:rPr lang="en-US" altLang="zh-TW" sz="2400" dirty="0" smtClean="0">
                <a:latin typeface="標楷體" pitchFamily="65" charset="-120"/>
                <a:ea typeface="標楷體" pitchFamily="65" charset="-120"/>
              </a:rPr>
              <a:t>/60</a:t>
            </a:r>
            <a:r>
              <a:rPr lang="zh-TW" altLang="en-US" sz="2400" dirty="0" smtClean="0">
                <a:latin typeface="標楷體" pitchFamily="65" charset="-120"/>
                <a:ea typeface="標楷體" pitchFamily="65" charset="-120"/>
              </a:rPr>
              <a:t>分）。</a:t>
            </a:r>
          </a:p>
          <a:p>
            <a:pPr marL="762000" indent="-762000">
              <a:lnSpc>
                <a:spcPct val="130000"/>
              </a:lnSpc>
              <a:buFont typeface="Wingdings" pitchFamily="2" charset="2"/>
              <a:buNone/>
              <a:defRPr/>
            </a:pP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二</a:t>
            </a:r>
            <a:r>
              <a:rPr lang="en-US" altLang="zh-TW"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「領域補考」不及格者，該領域成績就</a:t>
            </a:r>
            <a:endParaRPr lang="en-US" altLang="zh-TW" sz="2400" dirty="0" smtClean="0">
              <a:latin typeface="標楷體" pitchFamily="65" charset="-120"/>
              <a:ea typeface="標楷體" pitchFamily="65" charset="-120"/>
            </a:endParaRPr>
          </a:p>
          <a:p>
            <a:pPr marL="762000" indent="-762000">
              <a:lnSpc>
                <a:spcPct val="130000"/>
              </a:lnSpc>
              <a:buFont typeface="Wingdings" pitchFamily="2" charset="2"/>
              <a:buNone/>
              <a:defRPr/>
            </a:pPr>
            <a:r>
              <a:rPr lang="en-US" altLang="zh-TW"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  領域補考成績或原成績</a:t>
            </a:r>
            <a:r>
              <a:rPr lang="zh-TW" altLang="en-US" sz="2400" u="sng" dirty="0" smtClean="0">
                <a:solidFill>
                  <a:srgbClr val="FF0000"/>
                </a:solidFill>
                <a:latin typeface="標楷體" pitchFamily="65" charset="-120"/>
                <a:ea typeface="標楷體" pitchFamily="65" charset="-120"/>
              </a:rPr>
              <a:t>擇優登錄</a:t>
            </a:r>
            <a:r>
              <a:rPr lang="zh-TW" altLang="en-US" sz="2400" dirty="0" smtClean="0">
                <a:latin typeface="標楷體" pitchFamily="65" charset="-120"/>
                <a:ea typeface="標楷體" pitchFamily="65" charset="-120"/>
              </a:rPr>
              <a:t>。</a:t>
            </a:r>
          </a:p>
          <a:p>
            <a:pPr>
              <a:buFont typeface="Wingdings" pitchFamily="2" charset="2"/>
              <a:buNone/>
              <a:defRPr/>
            </a:pP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三</a:t>
            </a:r>
            <a:r>
              <a:rPr lang="en-US" altLang="zh-TW"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積分檢核表中「均衡學習科目」不及格補</a:t>
            </a:r>
            <a:endParaRPr lang="en-US" altLang="zh-TW" sz="2400" dirty="0" smtClean="0">
              <a:latin typeface="標楷體" pitchFamily="65" charset="-120"/>
              <a:ea typeface="標楷體" pitchFamily="65" charset="-120"/>
            </a:endParaRPr>
          </a:p>
          <a:p>
            <a:pPr>
              <a:buFont typeface="Wingdings" pitchFamily="2" charset="2"/>
              <a:buNone/>
              <a:defRPr/>
            </a:pPr>
            <a:r>
              <a:rPr lang="en-US" altLang="zh-TW"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考者，其積分採計原始成績</a:t>
            </a:r>
            <a:r>
              <a:rPr lang="zh-TW" altLang="en-US" sz="2400" dirty="0" smtClean="0">
                <a:solidFill>
                  <a:srgbClr val="FF0000"/>
                </a:solidFill>
                <a:latin typeface="標楷體" pitchFamily="65" charset="-120"/>
                <a:ea typeface="標楷體" pitchFamily="65" charset="-120"/>
              </a:rPr>
              <a:t>不採計補考</a:t>
            </a:r>
            <a:endParaRPr lang="en-US" altLang="zh-TW" sz="2400" dirty="0" smtClean="0">
              <a:solidFill>
                <a:srgbClr val="FF0000"/>
              </a:solidFill>
              <a:latin typeface="標楷體" pitchFamily="65" charset="-120"/>
              <a:ea typeface="標楷體" pitchFamily="65" charset="-120"/>
            </a:endParaRPr>
          </a:p>
          <a:p>
            <a:pPr>
              <a:buFont typeface="Wingdings" pitchFamily="2" charset="2"/>
              <a:buNone/>
              <a:defRPr/>
            </a:pPr>
            <a:r>
              <a:rPr lang="en-US" altLang="zh-TW" sz="2400" dirty="0" smtClean="0">
                <a:solidFill>
                  <a:srgbClr val="FF0000"/>
                </a:solidFill>
                <a:latin typeface="標楷體" pitchFamily="65" charset="-120"/>
                <a:ea typeface="標楷體" pitchFamily="65" charset="-120"/>
              </a:rPr>
              <a:t>     </a:t>
            </a:r>
            <a:r>
              <a:rPr lang="zh-TW" altLang="en-US" sz="2400" dirty="0" smtClean="0">
                <a:solidFill>
                  <a:srgbClr val="FF0000"/>
                </a:solidFill>
                <a:latin typeface="標楷體" pitchFamily="65" charset="-120"/>
                <a:ea typeface="標楷體" pitchFamily="65" charset="-120"/>
              </a:rPr>
              <a:t>後成績。</a:t>
            </a:r>
            <a:endParaRPr lang="en-US" altLang="zh-TW" sz="2400" dirty="0" smtClean="0">
              <a:solidFill>
                <a:srgbClr val="FF0000"/>
              </a:solidFill>
              <a:latin typeface="標楷體" pitchFamily="65" charset="-120"/>
              <a:ea typeface="標楷體" pitchFamily="65" charset="-120"/>
            </a:endParaRPr>
          </a:p>
          <a:p>
            <a:pPr>
              <a:buFont typeface="Wingdings" pitchFamily="2" charset="2"/>
              <a:buNone/>
              <a:defRPr/>
            </a:pPr>
            <a:r>
              <a:rPr lang="zh-TW" altLang="en-US" sz="2400" b="1" u="sng" dirty="0" smtClean="0">
                <a:latin typeface="標楷體" pitchFamily="65" charset="-120"/>
                <a:ea typeface="標楷體" pitchFamily="65" charset="-120"/>
              </a:rPr>
              <a:t>註：均衡學習科目</a:t>
            </a:r>
            <a:r>
              <a:rPr lang="en-US" altLang="zh-TW" sz="2400" b="1" u="sng" dirty="0" smtClean="0">
                <a:latin typeface="標楷體" pitchFamily="65" charset="-120"/>
                <a:ea typeface="標楷體" pitchFamily="65" charset="-120"/>
              </a:rPr>
              <a:t>---</a:t>
            </a:r>
            <a:r>
              <a:rPr lang="zh-TW" altLang="en-US" sz="2400" b="1" u="sng" dirty="0" smtClean="0">
                <a:latin typeface="標楷體" pitchFamily="65" charset="-120"/>
                <a:ea typeface="標楷體" pitchFamily="65" charset="-120"/>
              </a:rPr>
              <a:t>健體領域、藝文領域、綜合領域。</a:t>
            </a:r>
          </a:p>
          <a:p>
            <a:pPr>
              <a:buFont typeface="Wingdings" pitchFamily="2" charset="2"/>
              <a:buNone/>
              <a:defRPr/>
            </a:pPr>
            <a:endParaRPr lang="en-US" altLang="zh-TW" sz="2400" dirty="0" smtClean="0">
              <a:solidFill>
                <a:srgbClr val="FF0000"/>
              </a:solidFill>
              <a:latin typeface="標楷體" pitchFamily="65" charset="-120"/>
              <a:ea typeface="標楷體" pitchFamily="65" charset="-120"/>
            </a:endParaRPr>
          </a:p>
          <a:p>
            <a:pPr>
              <a:buFont typeface="Wingdings" pitchFamily="2" charset="2"/>
              <a:buNone/>
              <a:defRPr/>
            </a:pPr>
            <a:endParaRPr lang="en-US" altLang="zh-TW" sz="2400" b="1" u="sng" dirty="0" smtClean="0">
              <a:latin typeface="標楷體" pitchFamily="65" charset="-120"/>
              <a:ea typeface="標楷體" pitchFamily="65" charset="-120"/>
            </a:endParaRPr>
          </a:p>
          <a:p>
            <a:pPr>
              <a:defRPr/>
            </a:pPr>
            <a:endParaRPr lang="zh-TW" altLang="en-US" sz="2400" dirty="0"/>
          </a:p>
        </p:txBody>
      </p:sp>
      <p:sp>
        <p:nvSpPr>
          <p:cNvPr id="19460" name="Rectangle 3"/>
          <p:cNvSpPr>
            <a:spLocks noGrp="1" noChangeArrowheads="1"/>
          </p:cNvSpPr>
          <p:nvPr/>
        </p:nvSpPr>
        <p:spPr bwMode="auto">
          <a:xfrm>
            <a:off x="1116013" y="4652963"/>
            <a:ext cx="7777162" cy="1584325"/>
          </a:xfrm>
          <a:prstGeom prst="rect">
            <a:avLst/>
          </a:prstGeom>
          <a:noFill/>
          <a:ln w="9525">
            <a:noFill/>
            <a:miter lim="800000"/>
            <a:headEnd/>
            <a:tailEnd/>
          </a:ln>
        </p:spPr>
        <p:txBody>
          <a:bodyPr/>
          <a:lstStyle/>
          <a:p>
            <a:pPr marL="762000" indent="-762000">
              <a:spcBef>
                <a:spcPct val="20000"/>
              </a:spcBef>
              <a:buClr>
                <a:schemeClr val="accent1"/>
              </a:buClr>
              <a:buSzPct val="65000"/>
              <a:buFont typeface="Wingdings" pitchFamily="2" charset="2"/>
              <a:buNone/>
            </a:pPr>
            <a:r>
              <a:rPr lang="zh-TW" altLang="en-US" sz="3000" dirty="0">
                <a:solidFill>
                  <a:srgbClr val="FF0000"/>
                </a:solidFill>
                <a:latin typeface="王漢宗超明體繁" pitchFamily="18" charset="-120"/>
                <a:ea typeface="王漢宗超明體繁" pitchFamily="18" charset="-120"/>
              </a:rPr>
              <a:t>◎補考最高以</a:t>
            </a:r>
            <a:r>
              <a:rPr lang="en-US" altLang="zh-TW" sz="3000" dirty="0">
                <a:solidFill>
                  <a:srgbClr val="FF0000"/>
                </a:solidFill>
                <a:latin typeface="王漢宗超明體繁" pitchFamily="18" charset="-120"/>
                <a:ea typeface="王漢宗超明體繁" pitchFamily="18" charset="-120"/>
              </a:rPr>
              <a:t>60</a:t>
            </a:r>
            <a:r>
              <a:rPr lang="zh-TW" altLang="en-US" sz="3000" dirty="0">
                <a:solidFill>
                  <a:srgbClr val="FF0000"/>
                </a:solidFill>
                <a:latin typeface="王漢宗超明體繁" pitchFamily="18" charset="-120"/>
                <a:ea typeface="王漢宗超明體繁" pitchFamily="18" charset="-120"/>
              </a:rPr>
              <a:t>分計分。</a:t>
            </a:r>
            <a:endParaRPr lang="en-US" altLang="zh-TW" sz="3000" dirty="0">
              <a:solidFill>
                <a:srgbClr val="FF0000"/>
              </a:solidFill>
              <a:latin typeface="王漢宗超明體繁" pitchFamily="18" charset="-120"/>
              <a:ea typeface="王漢宗超明體繁" pitchFamily="18" charset="-120"/>
            </a:endParaRPr>
          </a:p>
          <a:p>
            <a:pPr marL="762000" indent="-762000">
              <a:spcBef>
                <a:spcPct val="20000"/>
              </a:spcBef>
              <a:buClr>
                <a:schemeClr val="accent1"/>
              </a:buClr>
              <a:buSzPct val="65000"/>
              <a:buFont typeface="Wingdings" pitchFamily="2" charset="2"/>
              <a:buNone/>
            </a:pPr>
            <a:r>
              <a:rPr lang="en-US" altLang="zh-TW" sz="3000" dirty="0">
                <a:solidFill>
                  <a:srgbClr val="FF0000"/>
                </a:solidFill>
                <a:latin typeface="王漢宗超明體繁" pitchFamily="18" charset="-120"/>
                <a:ea typeface="王漢宗超明體繁" pitchFamily="18" charset="-120"/>
              </a:rPr>
              <a:t>◎</a:t>
            </a:r>
            <a:r>
              <a:rPr lang="zh-TW" altLang="en-US" sz="3200" dirty="0">
                <a:solidFill>
                  <a:srgbClr val="FF0000"/>
                </a:solidFill>
                <a:latin typeface="王漢宗超明體繁" pitchFamily="18" charset="-120"/>
                <a:ea typeface="王漢宗超明體繁" pitchFamily="18" charset="-120"/>
              </a:rPr>
              <a:t>積分檢核表中「均衡學習科目」不採計補考後成績， 採原始成績。</a:t>
            </a:r>
            <a:endParaRPr lang="en-US" altLang="zh-TW" sz="3000" dirty="0">
              <a:solidFill>
                <a:srgbClr val="FF0000"/>
              </a:solidFill>
              <a:latin typeface="王漢宗超明體繁" pitchFamily="18" charset="-120"/>
              <a:ea typeface="王漢宗超明體繁" pitchFamily="18" charset="-120"/>
            </a:endParaRPr>
          </a:p>
        </p:txBody>
      </p:sp>
      <p:grpSp>
        <p:nvGrpSpPr>
          <p:cNvPr id="5" name="群組 4"/>
          <p:cNvGrpSpPr/>
          <p:nvPr/>
        </p:nvGrpSpPr>
        <p:grpSpPr>
          <a:xfrm>
            <a:off x="-35520" y="6376058"/>
            <a:ext cx="9144000" cy="642231"/>
            <a:chOff x="0" y="-8742"/>
            <a:chExt cx="9144000" cy="642231"/>
          </a:xfrm>
        </p:grpSpPr>
        <p:sp>
          <p:nvSpPr>
            <p:cNvPr id="6" name="向右箭號 5"/>
            <p:cNvSpPr/>
            <p:nvPr/>
          </p:nvSpPr>
          <p:spPr>
            <a:xfrm>
              <a:off x="0" y="0"/>
              <a:ext cx="9144000" cy="6206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向右箭號 6"/>
            <p:cNvSpPr/>
            <p:nvPr/>
          </p:nvSpPr>
          <p:spPr>
            <a:xfrm>
              <a:off x="35520" y="12801"/>
              <a:ext cx="8164016" cy="62068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向右箭號 7"/>
            <p:cNvSpPr/>
            <p:nvPr/>
          </p:nvSpPr>
          <p:spPr>
            <a:xfrm>
              <a:off x="46519" y="12801"/>
              <a:ext cx="7408416" cy="62068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向右箭號 8"/>
            <p:cNvSpPr/>
            <p:nvPr/>
          </p:nvSpPr>
          <p:spPr>
            <a:xfrm>
              <a:off x="0" y="0"/>
              <a:ext cx="6660232" cy="620688"/>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右箭號 9"/>
            <p:cNvSpPr/>
            <p:nvPr/>
          </p:nvSpPr>
          <p:spPr>
            <a:xfrm>
              <a:off x="34393" y="12801"/>
              <a:ext cx="5833751" cy="620688"/>
            </a:xfrm>
            <a:prstGeom prst="rightArrow">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向右箭號 10"/>
            <p:cNvSpPr/>
            <p:nvPr/>
          </p:nvSpPr>
          <p:spPr>
            <a:xfrm>
              <a:off x="34393" y="-8742"/>
              <a:ext cx="5004048" cy="620688"/>
            </a:xfrm>
            <a:prstGeom prst="rightArrow">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blinds(horizontal)">
                                      <p:cBhvr>
                                        <p:cTn id="7"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9552" y="0"/>
            <a:ext cx="8229600" cy="1143000"/>
          </a:xfrm>
        </p:spPr>
        <p:txBody>
          <a:bodyPr/>
          <a:lstStyle/>
          <a:p>
            <a:pPr eaLnBrk="1" hangingPunct="1"/>
            <a:r>
              <a:rPr lang="zh-TW" altLang="en-US" sz="3200" b="1" dirty="0" smtClean="0">
                <a:solidFill>
                  <a:srgbClr val="0000CC"/>
                </a:solidFill>
                <a:ea typeface="標楷體" pitchFamily="65" charset="-120"/>
              </a:rPr>
              <a:t>國中生取得畢業證書條件</a:t>
            </a:r>
          </a:p>
        </p:txBody>
      </p:sp>
      <p:sp>
        <p:nvSpPr>
          <p:cNvPr id="20483" name="Rectangle 3"/>
          <p:cNvSpPr>
            <a:spLocks noGrp="1" noChangeArrowheads="1"/>
          </p:cNvSpPr>
          <p:nvPr>
            <p:ph type="body" idx="1"/>
          </p:nvPr>
        </p:nvSpPr>
        <p:spPr>
          <a:xfrm>
            <a:off x="497569" y="1080120"/>
            <a:ext cx="8002587" cy="4249738"/>
          </a:xfrm>
        </p:spPr>
        <p:txBody>
          <a:bodyPr/>
          <a:lstStyle/>
          <a:p>
            <a:pPr eaLnBrk="1" hangingPunct="1"/>
            <a:r>
              <a:rPr lang="zh-TW" altLang="en-US" sz="2400" b="1" dirty="0" smtClean="0"/>
              <a:t>■</a:t>
            </a:r>
            <a:r>
              <a:rPr lang="zh-TW" altLang="en-US" sz="2400" b="1" dirty="0" smtClean="0">
                <a:latin typeface="標楷體" pitchFamily="65" charset="-120"/>
                <a:ea typeface="標楷體" pitchFamily="65" charset="-120"/>
              </a:rPr>
              <a:t>學生修業期滿，符合下列規定者，為成績及格</a:t>
            </a:r>
          </a:p>
          <a:p>
            <a:pPr eaLnBrk="1" hangingPunct="1">
              <a:buFont typeface="Wingdings" pitchFamily="2" charset="2"/>
              <a:buNone/>
            </a:pPr>
            <a:r>
              <a:rPr lang="zh-TW" altLang="en-US" sz="2400" b="1" dirty="0" smtClean="0">
                <a:latin typeface="標楷體" pitchFamily="65" charset="-120"/>
                <a:ea typeface="標楷體" pitchFamily="65" charset="-120"/>
              </a:rPr>
              <a:t>    由學校發給畢業證書；未達畢業標準者，發</a:t>
            </a:r>
          </a:p>
          <a:p>
            <a:pPr eaLnBrk="1" hangingPunct="1">
              <a:buFont typeface="Wingdings" pitchFamily="2" charset="2"/>
              <a:buNone/>
            </a:pPr>
            <a:r>
              <a:rPr lang="zh-TW" altLang="en-US" sz="2400" b="1" dirty="0" smtClean="0">
                <a:latin typeface="標楷體" pitchFamily="65" charset="-120"/>
                <a:ea typeface="標楷體" pitchFamily="65" charset="-120"/>
              </a:rPr>
              <a:t>    給修業證明書：</a:t>
            </a:r>
          </a:p>
          <a:p>
            <a:pPr eaLnBrk="1" hangingPunct="1"/>
            <a:r>
              <a:rPr lang="zh-TW" altLang="en-US" sz="2400" b="1" dirty="0" smtClean="0">
                <a:latin typeface="標楷體" pitchFamily="65" charset="-120"/>
                <a:ea typeface="標楷體" pitchFamily="65" charset="-120"/>
              </a:rPr>
              <a:t>一、學習期間扣除學校核可之公、喪、病假，上</a:t>
            </a:r>
          </a:p>
          <a:p>
            <a:pPr eaLnBrk="1" hangingPunct="1">
              <a:buFont typeface="Wingdings" pitchFamily="2" charset="2"/>
              <a:buNone/>
            </a:pPr>
            <a:r>
              <a:rPr lang="zh-TW" altLang="en-US" sz="2400" b="1" dirty="0" smtClean="0">
                <a:latin typeface="標楷體" pitchFamily="65" charset="-120"/>
                <a:ea typeface="標楷體" pitchFamily="65" charset="-120"/>
              </a:rPr>
              <a:t>      課總出席率至少達三分之二以上，且經獎</a:t>
            </a:r>
          </a:p>
          <a:p>
            <a:pPr eaLnBrk="1" hangingPunct="1">
              <a:buFont typeface="Wingdings" pitchFamily="2" charset="2"/>
              <a:buNone/>
            </a:pPr>
            <a:r>
              <a:rPr lang="zh-TW" altLang="en-US" sz="2400" b="1" dirty="0" smtClean="0">
                <a:latin typeface="標楷體" pitchFamily="65" charset="-120"/>
                <a:ea typeface="標楷體" pitchFamily="65" charset="-120"/>
              </a:rPr>
              <a:t>      懲抵銷後，未滿三大過。</a:t>
            </a:r>
          </a:p>
          <a:p>
            <a:pPr eaLnBrk="1" hangingPunct="1"/>
            <a:r>
              <a:rPr lang="zh-TW" altLang="en-US" sz="2400" b="1" dirty="0" smtClean="0">
                <a:latin typeface="標楷體" pitchFamily="65" charset="-120"/>
                <a:ea typeface="標楷體" pitchFamily="65" charset="-120"/>
              </a:rPr>
              <a:t>二、七大學習領域有四大學習領域以上畢業總平</a:t>
            </a:r>
          </a:p>
          <a:p>
            <a:pPr eaLnBrk="1" hangingPunct="1">
              <a:buFont typeface="Wingdings" pitchFamily="2" charset="2"/>
              <a:buNone/>
            </a:pPr>
            <a:r>
              <a:rPr lang="zh-TW" altLang="en-US" sz="2400" b="1" dirty="0" smtClean="0">
                <a:latin typeface="標楷體" pitchFamily="65" charset="-120"/>
                <a:ea typeface="標楷體" pitchFamily="65" charset="-120"/>
              </a:rPr>
              <a:t>      均成績丙等</a:t>
            </a:r>
            <a:r>
              <a:rPr lang="en-US" altLang="zh-TW" sz="2400" b="1" dirty="0" smtClean="0">
                <a:latin typeface="標楷體" pitchFamily="65" charset="-120"/>
                <a:ea typeface="標楷體" pitchFamily="65" charset="-120"/>
              </a:rPr>
              <a:t>(60</a:t>
            </a:r>
            <a:r>
              <a:rPr lang="zh-TW" altLang="en-US" sz="2400" b="1" dirty="0" smtClean="0">
                <a:latin typeface="標楷體" pitchFamily="65" charset="-120"/>
                <a:ea typeface="標楷體" pitchFamily="65" charset="-120"/>
              </a:rPr>
              <a:t>分</a:t>
            </a:r>
            <a:r>
              <a:rPr lang="en-US" altLang="zh-TW" sz="2400" b="1" dirty="0" smtClean="0">
                <a:latin typeface="標楷體" pitchFamily="65" charset="-120"/>
                <a:ea typeface="標楷體" pitchFamily="65" charset="-120"/>
              </a:rPr>
              <a:t>)</a:t>
            </a:r>
            <a:r>
              <a:rPr lang="zh-TW" altLang="en-US" sz="2400" b="1" dirty="0" smtClean="0">
                <a:latin typeface="標楷體" pitchFamily="65" charset="-120"/>
                <a:ea typeface="標楷體" pitchFamily="65" charset="-120"/>
              </a:rPr>
              <a:t>以上。 </a:t>
            </a:r>
          </a:p>
        </p:txBody>
      </p:sp>
      <p:sp>
        <p:nvSpPr>
          <p:cNvPr id="20484" name="Rectangle 3"/>
          <p:cNvSpPr>
            <a:spLocks noGrp="1" noChangeArrowheads="1"/>
          </p:cNvSpPr>
          <p:nvPr/>
        </p:nvSpPr>
        <p:spPr bwMode="auto">
          <a:xfrm>
            <a:off x="539750" y="4577217"/>
            <a:ext cx="8604250" cy="1584325"/>
          </a:xfrm>
          <a:prstGeom prst="rect">
            <a:avLst/>
          </a:prstGeom>
          <a:noFill/>
          <a:ln w="9525">
            <a:noFill/>
            <a:miter lim="800000"/>
            <a:headEnd/>
            <a:tailEnd/>
          </a:ln>
        </p:spPr>
        <p:txBody>
          <a:bodyPr/>
          <a:lstStyle/>
          <a:p>
            <a:pPr marL="762000" indent="-762000">
              <a:spcBef>
                <a:spcPct val="20000"/>
              </a:spcBef>
              <a:buClr>
                <a:schemeClr val="accent1"/>
              </a:buClr>
              <a:buSzPct val="65000"/>
              <a:buFont typeface="Wingdings" pitchFamily="2" charset="2"/>
              <a:buNone/>
            </a:pPr>
            <a:r>
              <a:rPr lang="en-US" altLang="zh-TW" sz="3000" dirty="0">
                <a:solidFill>
                  <a:srgbClr val="FF0000"/>
                </a:solidFill>
                <a:latin typeface="王漢宗超明體繁" pitchFamily="18" charset="-120"/>
                <a:ea typeface="王漢宗超明體繁" pitchFamily="18" charset="-120"/>
              </a:rPr>
              <a:t>1.</a:t>
            </a:r>
            <a:r>
              <a:rPr lang="zh-TW" altLang="en-US" sz="3000" dirty="0">
                <a:solidFill>
                  <a:srgbClr val="FF0000"/>
                </a:solidFill>
                <a:latin typeface="王漢宗超明體繁" pitchFamily="18" charset="-120"/>
                <a:ea typeface="王漢宗超明體繁" pitchFamily="18" charset="-120"/>
              </a:rPr>
              <a:t>上課日超過</a:t>
            </a:r>
            <a:r>
              <a:rPr lang="zh-TW" altLang="en-US" sz="3200" b="1" dirty="0">
                <a:solidFill>
                  <a:srgbClr val="FF0000"/>
                </a:solidFill>
                <a:latin typeface="王漢宗超明體繁" pitchFamily="18" charset="-120"/>
                <a:ea typeface="王漢宗超明體繁" pitchFamily="18" charset="-120"/>
              </a:rPr>
              <a:t>三分之二以上</a:t>
            </a:r>
            <a:r>
              <a:rPr lang="zh-TW" altLang="en-US" sz="3000" dirty="0">
                <a:solidFill>
                  <a:srgbClr val="FF0000"/>
                </a:solidFill>
                <a:latin typeface="王漢宗超明體繁" pitchFamily="18" charset="-120"/>
                <a:ea typeface="王漢宗超明體繁" pitchFamily="18" charset="-120"/>
              </a:rPr>
              <a:t>。</a:t>
            </a:r>
            <a:endParaRPr lang="en-US" altLang="zh-TW" sz="3000" dirty="0">
              <a:solidFill>
                <a:srgbClr val="FF0000"/>
              </a:solidFill>
              <a:latin typeface="王漢宗超明體繁" pitchFamily="18" charset="-120"/>
              <a:ea typeface="王漢宗超明體繁" pitchFamily="18" charset="-120"/>
            </a:endParaRPr>
          </a:p>
          <a:p>
            <a:pPr marL="762000" indent="-762000">
              <a:spcBef>
                <a:spcPct val="20000"/>
              </a:spcBef>
              <a:buClr>
                <a:schemeClr val="accent1"/>
              </a:buClr>
              <a:buSzPct val="65000"/>
              <a:buFont typeface="Wingdings" pitchFamily="2" charset="2"/>
              <a:buNone/>
            </a:pPr>
            <a:r>
              <a:rPr lang="en-US" altLang="zh-TW" sz="3000" dirty="0">
                <a:solidFill>
                  <a:srgbClr val="FF0000"/>
                </a:solidFill>
                <a:latin typeface="王漢宗超明體繁" pitchFamily="18" charset="-120"/>
                <a:ea typeface="王漢宗超明體繁" pitchFamily="18" charset="-120"/>
              </a:rPr>
              <a:t>2.</a:t>
            </a:r>
            <a:r>
              <a:rPr lang="zh-TW" altLang="en-US" sz="3000" dirty="0">
                <a:solidFill>
                  <a:srgbClr val="FF0000"/>
                </a:solidFill>
                <a:latin typeface="王漢宗超明體繁" pitchFamily="18" charset="-120"/>
                <a:ea typeface="王漢宗超明體繁" pitchFamily="18" charset="-120"/>
              </a:rPr>
              <a:t>未被記滿三大過</a:t>
            </a:r>
            <a:r>
              <a:rPr lang="zh-TW" altLang="en-US" sz="3200" dirty="0">
                <a:solidFill>
                  <a:srgbClr val="FF0000"/>
                </a:solidFill>
                <a:latin typeface="王漢宗超明體繁" pitchFamily="18" charset="-120"/>
                <a:ea typeface="王漢宗超明體繁" pitchFamily="18" charset="-120"/>
              </a:rPr>
              <a:t>。</a:t>
            </a:r>
            <a:r>
              <a:rPr lang="en-US" altLang="zh-TW" sz="3200" dirty="0">
                <a:solidFill>
                  <a:srgbClr val="FF0000"/>
                </a:solidFill>
                <a:latin typeface="王漢宗超明體繁" pitchFamily="18" charset="-120"/>
                <a:ea typeface="王漢宗超明體繁" pitchFamily="18" charset="-120"/>
              </a:rPr>
              <a:t>(</a:t>
            </a:r>
            <a:r>
              <a:rPr lang="zh-TW" altLang="en-US" sz="3200" dirty="0">
                <a:solidFill>
                  <a:srgbClr val="FF0000"/>
                </a:solidFill>
                <a:latin typeface="王漢宗超明體繁" pitchFamily="18" charset="-120"/>
                <a:ea typeface="王漢宗超明體繁" pitchFamily="18" charset="-120"/>
              </a:rPr>
              <a:t>銷過後</a:t>
            </a:r>
            <a:r>
              <a:rPr lang="en-US" altLang="zh-TW" sz="3200" dirty="0">
                <a:solidFill>
                  <a:srgbClr val="FF0000"/>
                </a:solidFill>
                <a:latin typeface="王漢宗超明體繁" pitchFamily="18" charset="-120"/>
                <a:ea typeface="王漢宗超明體繁" pitchFamily="18" charset="-120"/>
              </a:rPr>
              <a:t>)</a:t>
            </a:r>
          </a:p>
          <a:p>
            <a:pPr marL="762000" indent="-762000">
              <a:spcBef>
                <a:spcPct val="20000"/>
              </a:spcBef>
              <a:buClr>
                <a:schemeClr val="accent1"/>
              </a:buClr>
              <a:buSzPct val="65000"/>
              <a:buFont typeface="Wingdings" pitchFamily="2" charset="2"/>
              <a:buNone/>
            </a:pPr>
            <a:r>
              <a:rPr lang="en-US" altLang="zh-TW" sz="3200" dirty="0">
                <a:solidFill>
                  <a:srgbClr val="FF0000"/>
                </a:solidFill>
                <a:latin typeface="王漢宗超明體繁" pitchFamily="18" charset="-120"/>
                <a:ea typeface="王漢宗超明體繁" pitchFamily="18" charset="-120"/>
              </a:rPr>
              <a:t>3.</a:t>
            </a:r>
            <a:r>
              <a:rPr lang="zh-TW" altLang="en-US" sz="3200" b="1" dirty="0">
                <a:solidFill>
                  <a:srgbClr val="FF0000"/>
                </a:solidFill>
                <a:latin typeface="王漢宗超明體繁" pitchFamily="18" charset="-120"/>
                <a:ea typeface="王漢宗超明體繁" pitchFamily="18" charset="-120"/>
              </a:rPr>
              <a:t>四大學習領域以上畢業平均成績及格</a:t>
            </a:r>
            <a:r>
              <a:rPr lang="en-US" altLang="zh-TW" sz="3200" b="1" dirty="0">
                <a:solidFill>
                  <a:srgbClr val="FF0000"/>
                </a:solidFill>
                <a:latin typeface="王漢宗超明體繁" pitchFamily="18" charset="-120"/>
                <a:ea typeface="王漢宗超明體繁" pitchFamily="18" charset="-120"/>
              </a:rPr>
              <a:t>(60</a:t>
            </a:r>
            <a:r>
              <a:rPr lang="zh-TW" altLang="en-US" sz="3200" b="1" dirty="0">
                <a:solidFill>
                  <a:srgbClr val="FF0000"/>
                </a:solidFill>
                <a:latin typeface="王漢宗超明體繁" pitchFamily="18" charset="-120"/>
                <a:ea typeface="王漢宗超明體繁" pitchFamily="18" charset="-120"/>
              </a:rPr>
              <a:t>分</a:t>
            </a:r>
            <a:r>
              <a:rPr lang="en-US" altLang="zh-TW" sz="3200" b="1" dirty="0">
                <a:solidFill>
                  <a:srgbClr val="FF0000"/>
                </a:solidFill>
                <a:latin typeface="王漢宗超明體繁" pitchFamily="18" charset="-120"/>
                <a:ea typeface="王漢宗超明體繁" pitchFamily="18" charset="-120"/>
              </a:rPr>
              <a:t>)</a:t>
            </a:r>
            <a:r>
              <a:rPr lang="zh-TW" altLang="en-US" sz="3200" b="1" dirty="0">
                <a:solidFill>
                  <a:srgbClr val="FF0000"/>
                </a:solidFill>
                <a:latin typeface="王漢宗超明體繁" pitchFamily="18" charset="-120"/>
                <a:ea typeface="王漢宗超明體繁" pitchFamily="18" charset="-120"/>
              </a:rPr>
              <a:t>。</a:t>
            </a:r>
            <a:endParaRPr lang="en-US" altLang="zh-TW" sz="3000" dirty="0">
              <a:solidFill>
                <a:srgbClr val="FF0000"/>
              </a:solidFill>
              <a:latin typeface="王漢宗超明體繁" pitchFamily="18" charset="-120"/>
              <a:ea typeface="王漢宗超明體繁" pitchFamily="18" charset="-120"/>
            </a:endParaRPr>
          </a:p>
        </p:txBody>
      </p:sp>
      <p:sp>
        <p:nvSpPr>
          <p:cNvPr id="20485" name="圓角矩形 4"/>
          <p:cNvSpPr>
            <a:spLocks noChangeArrowheads="1"/>
          </p:cNvSpPr>
          <p:nvPr/>
        </p:nvSpPr>
        <p:spPr bwMode="auto">
          <a:xfrm>
            <a:off x="5867400" y="4508500"/>
            <a:ext cx="2233613" cy="936625"/>
          </a:xfrm>
          <a:prstGeom prst="roundRect">
            <a:avLst>
              <a:gd name="adj" fmla="val 16667"/>
            </a:avLst>
          </a:prstGeom>
          <a:noFill/>
          <a:ln w="76200" algn="ctr">
            <a:solidFill>
              <a:schemeClr val="tx1"/>
            </a:solidFill>
            <a:round/>
            <a:headEnd/>
            <a:tailEnd/>
          </a:ln>
        </p:spPr>
        <p:txBody>
          <a:bodyPr wrap="none"/>
          <a:lstStyle/>
          <a:p>
            <a:endParaRPr lang="zh-TW" altLang="en-US"/>
          </a:p>
        </p:txBody>
      </p:sp>
      <p:sp>
        <p:nvSpPr>
          <p:cNvPr id="20486" name="文字方塊 5"/>
          <p:cNvSpPr txBox="1">
            <a:spLocks noChangeArrowheads="1"/>
          </p:cNvSpPr>
          <p:nvPr/>
        </p:nvSpPr>
        <p:spPr bwMode="auto">
          <a:xfrm>
            <a:off x="5940425" y="4581525"/>
            <a:ext cx="2087563" cy="830263"/>
          </a:xfrm>
          <a:prstGeom prst="rect">
            <a:avLst/>
          </a:prstGeom>
          <a:noFill/>
          <a:ln w="9525">
            <a:noFill/>
            <a:miter lim="800000"/>
            <a:headEnd/>
            <a:tailEnd/>
          </a:ln>
        </p:spPr>
        <p:txBody>
          <a:bodyPr>
            <a:spAutoFit/>
          </a:bodyPr>
          <a:lstStyle/>
          <a:p>
            <a:r>
              <a:rPr lang="zh-TW" altLang="en-US" b="1">
                <a:solidFill>
                  <a:srgbClr val="FF0000"/>
                </a:solidFill>
              </a:rPr>
              <a:t>可以拿到畢業證書的條件</a:t>
            </a:r>
          </a:p>
        </p:txBody>
      </p:sp>
      <p:sp>
        <p:nvSpPr>
          <p:cNvPr id="7" name="Rectangle 2"/>
          <p:cNvSpPr txBox="1">
            <a:spLocks noChangeArrowheads="1"/>
          </p:cNvSpPr>
          <p:nvPr/>
        </p:nvSpPr>
        <p:spPr bwMode="auto">
          <a:xfrm>
            <a:off x="0" y="0"/>
            <a:ext cx="8569325" cy="1080120"/>
          </a:xfrm>
          <a:prstGeom prst="rect">
            <a:avLst/>
          </a:prstGeom>
          <a:ln w="9525" cap="flat" cmpd="sng" algn="ctr">
            <a:solidFill>
              <a:schemeClr val="accent1">
                <a:shade val="95000"/>
                <a:satMod val="105000"/>
              </a:schemeClr>
            </a:solidFill>
            <a:prstDash val="solid"/>
            <a:miter lim="800000"/>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baseline="0">
                <a:solidFill>
                  <a:schemeClr val="tx1"/>
                </a:solidFill>
                <a:latin typeface="標楷體" pitchFamily="65" charset="-120"/>
                <a:ea typeface="標楷體" pitchFamily="65" charset="-120"/>
                <a:cs typeface="+mn-cs"/>
              </a:defRPr>
            </a:lvl1pPr>
            <a:lvl2pPr algn="ctr" rtl="0" eaLnBrk="0" fontAlgn="base" hangingPunct="0">
              <a:spcBef>
                <a:spcPct val="0"/>
              </a:spcBef>
              <a:spcAft>
                <a:spcPct val="0"/>
              </a:spcAft>
              <a:defRPr kumimoji="1" sz="4400" b="1">
                <a:solidFill>
                  <a:schemeClr val="dk1"/>
                </a:solidFill>
                <a:latin typeface="+mn-lt"/>
                <a:ea typeface="+mn-ea"/>
                <a:cs typeface="+mn-cs"/>
              </a:defRPr>
            </a:lvl2pPr>
            <a:lvl3pPr algn="ctr" rtl="0" eaLnBrk="0" fontAlgn="base" hangingPunct="0">
              <a:spcBef>
                <a:spcPct val="0"/>
              </a:spcBef>
              <a:spcAft>
                <a:spcPct val="0"/>
              </a:spcAft>
              <a:defRPr kumimoji="1" sz="4400" b="1">
                <a:solidFill>
                  <a:schemeClr val="dk1"/>
                </a:solidFill>
                <a:latin typeface="+mn-lt"/>
                <a:ea typeface="+mn-ea"/>
                <a:cs typeface="+mn-cs"/>
              </a:defRPr>
            </a:lvl3pPr>
            <a:lvl4pPr algn="ctr" rtl="0" eaLnBrk="0" fontAlgn="base" hangingPunct="0">
              <a:spcBef>
                <a:spcPct val="0"/>
              </a:spcBef>
              <a:spcAft>
                <a:spcPct val="0"/>
              </a:spcAft>
              <a:defRPr kumimoji="1" sz="4400" b="1">
                <a:solidFill>
                  <a:schemeClr val="dk1"/>
                </a:solidFill>
                <a:latin typeface="+mn-lt"/>
                <a:ea typeface="+mn-ea"/>
                <a:cs typeface="+mn-cs"/>
              </a:defRPr>
            </a:lvl4pPr>
            <a:lvl5pPr algn="ctr" rtl="0" eaLnBrk="0" fontAlgn="base" hangingPunct="0">
              <a:spcBef>
                <a:spcPct val="0"/>
              </a:spcBef>
              <a:spcAft>
                <a:spcPct val="0"/>
              </a:spcAft>
              <a:defRPr kumimoji="1" sz="4400" b="1">
                <a:solidFill>
                  <a:schemeClr val="dk1"/>
                </a:solidFill>
                <a:latin typeface="+mn-lt"/>
                <a:ea typeface="+mn-ea"/>
                <a:cs typeface="+mn-cs"/>
              </a:defRPr>
            </a:lvl5pPr>
            <a:lvl6pPr marL="457200" algn="ctr" rtl="0" fontAlgn="base">
              <a:spcBef>
                <a:spcPct val="0"/>
              </a:spcBef>
              <a:spcAft>
                <a:spcPct val="0"/>
              </a:spcAft>
              <a:defRPr kumimoji="1" sz="4400" b="1">
                <a:solidFill>
                  <a:schemeClr val="dk1"/>
                </a:solidFill>
                <a:latin typeface="+mn-lt"/>
                <a:ea typeface="+mn-ea"/>
                <a:cs typeface="+mn-cs"/>
              </a:defRPr>
            </a:lvl6pPr>
            <a:lvl7pPr marL="914400" algn="ctr" rtl="0" fontAlgn="base">
              <a:spcBef>
                <a:spcPct val="0"/>
              </a:spcBef>
              <a:spcAft>
                <a:spcPct val="0"/>
              </a:spcAft>
              <a:defRPr kumimoji="1" sz="4400" b="1">
                <a:solidFill>
                  <a:schemeClr val="dk1"/>
                </a:solidFill>
                <a:latin typeface="+mn-lt"/>
                <a:ea typeface="+mn-ea"/>
                <a:cs typeface="+mn-cs"/>
              </a:defRPr>
            </a:lvl7pPr>
            <a:lvl8pPr marL="1371600" algn="ctr" rtl="0" fontAlgn="base">
              <a:spcBef>
                <a:spcPct val="0"/>
              </a:spcBef>
              <a:spcAft>
                <a:spcPct val="0"/>
              </a:spcAft>
              <a:defRPr kumimoji="1" sz="4400" b="1">
                <a:solidFill>
                  <a:schemeClr val="dk1"/>
                </a:solidFill>
                <a:latin typeface="+mn-lt"/>
                <a:ea typeface="+mn-ea"/>
                <a:cs typeface="+mn-cs"/>
              </a:defRPr>
            </a:lvl8pPr>
            <a:lvl9pPr marL="1828800" algn="ctr" rtl="0" fontAlgn="base">
              <a:spcBef>
                <a:spcPct val="0"/>
              </a:spcBef>
              <a:spcAft>
                <a:spcPct val="0"/>
              </a:spcAft>
              <a:defRPr kumimoji="1" sz="4400" b="1">
                <a:solidFill>
                  <a:schemeClr val="dk1"/>
                </a:solidFill>
                <a:latin typeface="+mn-lt"/>
                <a:ea typeface="+mn-ea"/>
                <a:cs typeface="+mn-cs"/>
              </a:defRPr>
            </a:lvl9pPr>
          </a:lstStyle>
          <a:p>
            <a:pPr eaLnBrk="1" hangingPunct="1"/>
            <a:r>
              <a:rPr lang="zh-TW" altLang="en-US" sz="6000" kern="0" dirty="0" smtClean="0">
                <a:solidFill>
                  <a:srgbClr val="0000FF"/>
                </a:solidFill>
              </a:rPr>
              <a:t>學生</a:t>
            </a:r>
            <a:r>
              <a:rPr lang="zh-TW" altLang="en-US" sz="6000" kern="0" dirty="0" smtClean="0">
                <a:solidFill>
                  <a:srgbClr val="00B050"/>
                </a:solidFill>
              </a:rPr>
              <a:t>取得</a:t>
            </a:r>
            <a:r>
              <a:rPr lang="zh-TW" altLang="en-US" sz="6000" kern="0" dirty="0" smtClean="0">
                <a:solidFill>
                  <a:srgbClr val="CC6600"/>
                </a:solidFill>
              </a:rPr>
              <a:t>畢業</a:t>
            </a:r>
            <a:r>
              <a:rPr lang="zh-TW" altLang="en-US" sz="6000" kern="0" dirty="0" smtClean="0">
                <a:solidFill>
                  <a:srgbClr val="FF0000"/>
                </a:solidFill>
              </a:rPr>
              <a:t>證書</a:t>
            </a:r>
            <a:r>
              <a:rPr lang="zh-TW" altLang="en-US" sz="6000" kern="0" dirty="0" smtClean="0">
                <a:solidFill>
                  <a:srgbClr val="0000FF"/>
                </a:solidFill>
              </a:rPr>
              <a:t>條件 </a:t>
            </a:r>
            <a:r>
              <a:rPr lang="en-US" altLang="zh-TW" sz="6000" kern="0" dirty="0" smtClean="0">
                <a:solidFill>
                  <a:srgbClr val="0000FF"/>
                </a:solidFill>
              </a:rPr>
              <a:t>     </a:t>
            </a:r>
            <a:r>
              <a:rPr lang="zh-TW" altLang="en-US" sz="6000" kern="0" dirty="0" smtClean="0">
                <a:solidFill>
                  <a:srgbClr val="0000FF"/>
                </a:solidFill>
              </a:rPr>
              <a:t> </a:t>
            </a:r>
            <a:endParaRPr lang="en-US" altLang="zh-TW" sz="6000" kern="0" dirty="0" smtClean="0">
              <a:solidFill>
                <a:srgbClr val="0000FF"/>
              </a:solidFill>
            </a:endParaRPr>
          </a:p>
        </p:txBody>
      </p:sp>
      <p:grpSp>
        <p:nvGrpSpPr>
          <p:cNvPr id="8" name="群組 7"/>
          <p:cNvGrpSpPr/>
          <p:nvPr/>
        </p:nvGrpSpPr>
        <p:grpSpPr>
          <a:xfrm>
            <a:off x="-35520" y="6376058"/>
            <a:ext cx="9144000" cy="642231"/>
            <a:chOff x="0" y="-8742"/>
            <a:chExt cx="9144000" cy="642231"/>
          </a:xfrm>
        </p:grpSpPr>
        <p:sp>
          <p:nvSpPr>
            <p:cNvPr id="9" name="向右箭號 8"/>
            <p:cNvSpPr/>
            <p:nvPr/>
          </p:nvSpPr>
          <p:spPr>
            <a:xfrm>
              <a:off x="0" y="0"/>
              <a:ext cx="9144000" cy="6206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右箭號 9"/>
            <p:cNvSpPr/>
            <p:nvPr/>
          </p:nvSpPr>
          <p:spPr>
            <a:xfrm>
              <a:off x="35520" y="12801"/>
              <a:ext cx="8164016" cy="62068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向右箭號 10"/>
            <p:cNvSpPr/>
            <p:nvPr/>
          </p:nvSpPr>
          <p:spPr>
            <a:xfrm>
              <a:off x="46519" y="12801"/>
              <a:ext cx="7408416" cy="62068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向右箭號 11"/>
            <p:cNvSpPr/>
            <p:nvPr/>
          </p:nvSpPr>
          <p:spPr>
            <a:xfrm>
              <a:off x="0" y="0"/>
              <a:ext cx="6660232" cy="620688"/>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向右箭號 12"/>
            <p:cNvSpPr/>
            <p:nvPr/>
          </p:nvSpPr>
          <p:spPr>
            <a:xfrm>
              <a:off x="34393" y="12801"/>
              <a:ext cx="5833751" cy="620688"/>
            </a:xfrm>
            <a:prstGeom prst="rightArrow">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向右箭號 13"/>
            <p:cNvSpPr/>
            <p:nvPr/>
          </p:nvSpPr>
          <p:spPr>
            <a:xfrm>
              <a:off x="34393" y="-8742"/>
              <a:ext cx="5004048" cy="620688"/>
            </a:xfrm>
            <a:prstGeom prst="rightArrow">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blinds(horizontal)">
                                      <p:cBhvr>
                                        <p:cTn id="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7813"/>
            <a:ext cx="8229600" cy="774700"/>
          </a:xfrm>
          <a:solidFill>
            <a:srgbClr val="FFFFFF"/>
          </a:solidFill>
          <a:ln>
            <a:solidFill>
              <a:schemeClr val="tx1"/>
            </a:solidFill>
          </a:ln>
        </p:spPr>
        <p:txBody>
          <a:bodyPr/>
          <a:lstStyle/>
          <a:p>
            <a:pPr eaLnBrk="1" hangingPunct="1"/>
            <a:r>
              <a:rPr lang="zh-TW" altLang="en-US" sz="3200" b="1" smtClean="0">
                <a:ea typeface="標楷體" pitchFamily="65" charset="-120"/>
              </a:rPr>
              <a:t>不得公開呈現個別學生在班級及學校排名</a:t>
            </a:r>
          </a:p>
        </p:txBody>
      </p:sp>
      <p:sp>
        <p:nvSpPr>
          <p:cNvPr id="21507" name="Rectangle 3"/>
          <p:cNvSpPr>
            <a:spLocks noGrp="1" noChangeArrowheads="1"/>
          </p:cNvSpPr>
          <p:nvPr>
            <p:ph type="body" idx="1"/>
          </p:nvPr>
        </p:nvSpPr>
        <p:spPr>
          <a:xfrm>
            <a:off x="395288" y="1052513"/>
            <a:ext cx="8496300" cy="3889375"/>
          </a:xfrm>
        </p:spPr>
        <p:txBody>
          <a:bodyPr/>
          <a:lstStyle/>
          <a:p>
            <a:pPr eaLnBrk="1" hangingPunct="1"/>
            <a:r>
              <a:rPr lang="zh-TW" altLang="en-US" sz="2800" b="1" smtClean="0">
                <a:latin typeface="標楷體" pitchFamily="65" charset="-120"/>
                <a:ea typeface="標楷體" pitchFamily="65" charset="-120"/>
              </a:rPr>
              <a:t>「國民小學及國民中學學生成績評量準則」第 </a:t>
            </a:r>
            <a:r>
              <a:rPr lang="en-US" altLang="zh-TW" sz="2800" b="1" smtClean="0">
                <a:latin typeface="標楷體" pitchFamily="65" charset="-120"/>
                <a:ea typeface="標楷體" pitchFamily="65" charset="-120"/>
              </a:rPr>
              <a:t>9 </a:t>
            </a:r>
            <a:r>
              <a:rPr lang="zh-TW" altLang="en-US" sz="2800" b="1" smtClean="0">
                <a:latin typeface="標楷體" pitchFamily="65" charset="-120"/>
                <a:ea typeface="標楷體" pitchFamily="65" charset="-120"/>
              </a:rPr>
              <a:t>條有關不得公開呈現個別學生在班級及學校排名規定：</a:t>
            </a:r>
          </a:p>
          <a:p>
            <a:pPr eaLnBrk="1" hangingPunct="1"/>
            <a:r>
              <a:rPr lang="zh-TW" altLang="en-US" sz="2800" b="1" smtClean="0">
                <a:solidFill>
                  <a:schemeClr val="hlink"/>
                </a:solidFill>
                <a:latin typeface="標楷體" pitchFamily="65" charset="-120"/>
                <a:ea typeface="標楷體" pitchFamily="65" charset="-120"/>
              </a:rPr>
              <a:t>學校就國民中學</a:t>
            </a:r>
            <a:r>
              <a:rPr lang="zh-TW" altLang="en-US" sz="2800" b="1" u="sng" smtClean="0">
                <a:solidFill>
                  <a:schemeClr val="hlink"/>
                </a:solidFill>
                <a:latin typeface="標楷體" pitchFamily="65" charset="-120"/>
                <a:ea typeface="標楷體" pitchFamily="65" charset="-120"/>
              </a:rPr>
              <a:t>學生學習領域及日常生活表現之成績評量紀錄及具體建議</a:t>
            </a:r>
            <a:r>
              <a:rPr lang="zh-TW" altLang="en-US" sz="2800" b="1" smtClean="0">
                <a:solidFill>
                  <a:schemeClr val="hlink"/>
                </a:solidFill>
                <a:latin typeface="標楷體" pitchFamily="65" charset="-120"/>
                <a:ea typeface="標楷體" pitchFamily="65" charset="-120"/>
              </a:rPr>
              <a:t>，每學期至少應以書面通知家長及學生一次。</a:t>
            </a:r>
          </a:p>
          <a:p>
            <a:pPr eaLnBrk="1" hangingPunct="1"/>
            <a:r>
              <a:rPr lang="zh-TW" altLang="en-US" sz="2800" b="1" smtClean="0">
                <a:solidFill>
                  <a:srgbClr val="0000CC"/>
                </a:solidFill>
                <a:latin typeface="標楷體" pitchFamily="65" charset="-120"/>
                <a:ea typeface="標楷體" pitchFamily="65" charset="-120"/>
              </a:rPr>
              <a:t>學校得公告說明學生分數之分布情形。但</a:t>
            </a:r>
            <a:r>
              <a:rPr lang="zh-TW" altLang="en-US" sz="2800" b="1" u="sng" smtClean="0">
                <a:solidFill>
                  <a:schemeClr val="accent2"/>
                </a:solidFill>
                <a:latin typeface="標楷體" pitchFamily="65" charset="-120"/>
                <a:ea typeface="標楷體" pitchFamily="65" charset="-120"/>
              </a:rPr>
              <a:t>不得公開呈現個別學生在班級及學校排名</a:t>
            </a:r>
            <a:r>
              <a:rPr lang="zh-TW" altLang="en-US" sz="2800" b="1" smtClean="0">
                <a:solidFill>
                  <a:srgbClr val="0000CC"/>
                </a:solidFill>
                <a:latin typeface="標楷體" pitchFamily="65" charset="-120"/>
                <a:ea typeface="標楷體" pitchFamily="65" charset="-120"/>
              </a:rPr>
              <a:t>。</a:t>
            </a:r>
          </a:p>
        </p:txBody>
      </p:sp>
      <p:sp>
        <p:nvSpPr>
          <p:cNvPr id="21508" name="Rectangle 3"/>
          <p:cNvSpPr>
            <a:spLocks noGrp="1" noChangeArrowheads="1"/>
          </p:cNvSpPr>
          <p:nvPr/>
        </p:nvSpPr>
        <p:spPr bwMode="auto">
          <a:xfrm>
            <a:off x="539750" y="4941888"/>
            <a:ext cx="8280400" cy="792162"/>
          </a:xfrm>
          <a:prstGeom prst="rect">
            <a:avLst/>
          </a:prstGeom>
          <a:noFill/>
          <a:ln w="9525">
            <a:noFill/>
            <a:miter lim="800000"/>
            <a:headEnd/>
            <a:tailEnd/>
          </a:ln>
        </p:spPr>
        <p:txBody>
          <a:bodyPr/>
          <a:lstStyle/>
          <a:p>
            <a:pPr marL="762000" indent="-762000">
              <a:spcBef>
                <a:spcPct val="20000"/>
              </a:spcBef>
              <a:buClr>
                <a:schemeClr val="accent1"/>
              </a:buClr>
              <a:buSzPct val="65000"/>
              <a:buFont typeface="Wingdings" pitchFamily="2" charset="2"/>
              <a:buNone/>
            </a:pPr>
            <a:r>
              <a:rPr lang="zh-TW" altLang="en-US" sz="3000" dirty="0">
                <a:solidFill>
                  <a:srgbClr val="FF0000"/>
                </a:solidFill>
                <a:latin typeface="王漢宗超明體繁" pitchFamily="18" charset="-120"/>
                <a:ea typeface="王漢宗超明體繁" pitchFamily="18" charset="-120"/>
              </a:rPr>
              <a:t>◎學生成績單</a:t>
            </a:r>
            <a:endParaRPr lang="en-US" altLang="zh-TW" sz="3000" dirty="0">
              <a:solidFill>
                <a:srgbClr val="FF0000"/>
              </a:solidFill>
              <a:latin typeface="王漢宗超明體繁" pitchFamily="18" charset="-120"/>
              <a:ea typeface="王漢宗超明體繁" pitchFamily="18" charset="-120"/>
            </a:endParaRPr>
          </a:p>
          <a:p>
            <a:pPr marL="762000" indent="-762000">
              <a:spcBef>
                <a:spcPct val="20000"/>
              </a:spcBef>
              <a:buClr>
                <a:schemeClr val="accent1"/>
              </a:buClr>
              <a:buSzPct val="65000"/>
              <a:buFont typeface="Wingdings" pitchFamily="2" charset="2"/>
              <a:buNone/>
            </a:pPr>
            <a:r>
              <a:rPr lang="zh-TW" altLang="en-US" sz="3000" dirty="0">
                <a:solidFill>
                  <a:srgbClr val="FF0000"/>
                </a:solidFill>
                <a:latin typeface="王漢宗超明體繁" pitchFamily="18" charset="-120"/>
                <a:ea typeface="王漢宗超明體繁" pitchFamily="18" charset="-120"/>
              </a:rPr>
              <a:t>不可公開全班或全校學生分數與名次</a:t>
            </a:r>
            <a:r>
              <a:rPr lang="zh-TW" altLang="en-US" sz="3200" dirty="0">
                <a:solidFill>
                  <a:srgbClr val="FF0000"/>
                </a:solidFill>
                <a:latin typeface="王漢宗超明體繁" pitchFamily="18" charset="-120"/>
                <a:ea typeface="王漢宗超明體繁" pitchFamily="18" charset="-120"/>
              </a:rPr>
              <a:t>。</a:t>
            </a:r>
            <a:endParaRPr lang="en-US" altLang="zh-TW" sz="3000" dirty="0">
              <a:solidFill>
                <a:srgbClr val="FF0000"/>
              </a:solidFill>
              <a:latin typeface="王漢宗超明體繁" pitchFamily="18" charset="-120"/>
              <a:ea typeface="王漢宗超明體繁" pitchFamily="18"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linds(horizontal)">
                                      <p:cBhvr>
                                        <p:cTn id="7"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5"/>
          <p:cNvSpPr>
            <a:spLocks noChangeArrowheads="1"/>
          </p:cNvSpPr>
          <p:nvPr/>
        </p:nvSpPr>
        <p:spPr bwMode="auto">
          <a:xfrm>
            <a:off x="467544" y="908720"/>
            <a:ext cx="8351837" cy="1143000"/>
          </a:xfrm>
          <a:prstGeom prst="rect">
            <a:avLst/>
          </a:prstGeom>
          <a:noFill/>
          <a:ln w="9525">
            <a:noFill/>
            <a:miter lim="800000"/>
            <a:headEnd/>
            <a:tailEnd/>
          </a:ln>
        </p:spPr>
        <p:txBody>
          <a:bodyPr anchor="ctr"/>
          <a:lstStyle/>
          <a:p>
            <a:r>
              <a:rPr lang="en-US" altLang="zh-TW" sz="5400" b="1" u="sng" dirty="0" smtClean="0">
                <a:solidFill>
                  <a:schemeClr val="tx2"/>
                </a:solidFill>
                <a:latin typeface="標楷體" pitchFamily="65" charset="-120"/>
                <a:ea typeface="標楷體" pitchFamily="65" charset="-120"/>
                <a:hlinkClick r:id="rId2"/>
              </a:rPr>
              <a:t>FB</a:t>
            </a:r>
            <a:r>
              <a:rPr lang="zh-TW" altLang="en-US" sz="5400" b="1" u="sng" dirty="0" smtClean="0">
                <a:solidFill>
                  <a:schemeClr val="tx2"/>
                </a:solidFill>
                <a:latin typeface="標楷體" pitchFamily="65" charset="-120"/>
                <a:ea typeface="標楷體" pitchFamily="65" charset="-120"/>
                <a:hlinkClick r:id="rId2"/>
              </a:rPr>
              <a:t>社團 </a:t>
            </a:r>
            <a:r>
              <a:rPr lang="zh-TW" altLang="en-US" sz="4000" b="1" u="sng" dirty="0" smtClean="0">
                <a:solidFill>
                  <a:schemeClr val="tx2"/>
                </a:solidFill>
                <a:latin typeface="標楷體" pitchFamily="65" charset="-120"/>
                <a:ea typeface="標楷體" pitchFamily="65" charset="-120"/>
                <a:hlinkClick r:id="rId2"/>
              </a:rPr>
              <a:t>伸</a:t>
            </a:r>
            <a:r>
              <a:rPr lang="zh-TW" altLang="en-US" sz="4000" b="1" u="sng" dirty="0">
                <a:solidFill>
                  <a:schemeClr val="tx2"/>
                </a:solidFill>
                <a:latin typeface="標楷體" pitchFamily="65" charset="-120"/>
                <a:ea typeface="標楷體" pitchFamily="65" charset="-120"/>
                <a:hlinkClick r:id="rId2"/>
              </a:rPr>
              <a:t>港國中三年級升學報報</a:t>
            </a:r>
            <a:endParaRPr lang="zh-TW" altLang="en-US" sz="4000" b="1" u="sng" dirty="0">
              <a:solidFill>
                <a:schemeClr val="tx2"/>
              </a:solidFill>
              <a:latin typeface="標楷體" pitchFamily="65" charset="-120"/>
              <a:ea typeface="標楷體" pitchFamily="65" charset="-120"/>
            </a:endParaRPr>
          </a:p>
        </p:txBody>
      </p:sp>
      <p:pic>
        <p:nvPicPr>
          <p:cNvPr id="2050" name="Picture 2"/>
          <p:cNvPicPr>
            <a:picLocks noChangeAspect="1" noChangeArrowheads="1"/>
          </p:cNvPicPr>
          <p:nvPr/>
        </p:nvPicPr>
        <p:blipFill>
          <a:blip r:embed="rId3" cstate="print"/>
          <a:srcRect l="3150" t="21000" r="1301" b="11801"/>
          <a:stretch>
            <a:fillRect/>
          </a:stretch>
        </p:blipFill>
        <p:spPr bwMode="auto">
          <a:xfrm>
            <a:off x="202407" y="2204864"/>
            <a:ext cx="8941593" cy="3930371"/>
          </a:xfrm>
          <a:prstGeom prst="rect">
            <a:avLst/>
          </a:prstGeom>
          <a:noFill/>
          <a:ln w="9525">
            <a:noFill/>
            <a:miter lim="800000"/>
            <a:headEnd/>
            <a:tailEnd/>
          </a:ln>
        </p:spPr>
      </p:pic>
      <p:grpSp>
        <p:nvGrpSpPr>
          <p:cNvPr id="4" name="群組 3"/>
          <p:cNvGrpSpPr/>
          <p:nvPr/>
        </p:nvGrpSpPr>
        <p:grpSpPr>
          <a:xfrm>
            <a:off x="10999" y="0"/>
            <a:ext cx="9144000" cy="642231"/>
            <a:chOff x="0" y="-8742"/>
            <a:chExt cx="9144000" cy="642231"/>
          </a:xfrm>
        </p:grpSpPr>
        <p:sp>
          <p:nvSpPr>
            <p:cNvPr id="5" name="向右箭號 4"/>
            <p:cNvSpPr/>
            <p:nvPr/>
          </p:nvSpPr>
          <p:spPr>
            <a:xfrm>
              <a:off x="0" y="0"/>
              <a:ext cx="9144000" cy="6206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向右箭號 5"/>
            <p:cNvSpPr/>
            <p:nvPr/>
          </p:nvSpPr>
          <p:spPr>
            <a:xfrm>
              <a:off x="35520" y="12801"/>
              <a:ext cx="8164016" cy="62068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向右箭號 6"/>
            <p:cNvSpPr/>
            <p:nvPr/>
          </p:nvSpPr>
          <p:spPr>
            <a:xfrm>
              <a:off x="46519" y="12801"/>
              <a:ext cx="7408416" cy="62068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向右箭號 7"/>
            <p:cNvSpPr/>
            <p:nvPr/>
          </p:nvSpPr>
          <p:spPr>
            <a:xfrm>
              <a:off x="0" y="0"/>
              <a:ext cx="6660232" cy="620688"/>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向右箭號 8"/>
            <p:cNvSpPr/>
            <p:nvPr/>
          </p:nvSpPr>
          <p:spPr>
            <a:xfrm>
              <a:off x="34393" y="12801"/>
              <a:ext cx="5833751" cy="620688"/>
            </a:xfrm>
            <a:prstGeom prst="rightArrow">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右箭號 9"/>
            <p:cNvSpPr/>
            <p:nvPr/>
          </p:nvSpPr>
          <p:spPr>
            <a:xfrm>
              <a:off x="34393" y="-8742"/>
              <a:ext cx="5004048" cy="620688"/>
            </a:xfrm>
            <a:prstGeom prst="rightArrow">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0706" name="Group 2"/>
          <p:cNvGraphicFramePr>
            <a:graphicFrameLocks noGrp="1"/>
          </p:cNvGraphicFramePr>
          <p:nvPr/>
        </p:nvGraphicFramePr>
        <p:xfrm>
          <a:off x="611188" y="1484313"/>
          <a:ext cx="8280400" cy="4824413"/>
        </p:xfrm>
        <a:graphic>
          <a:graphicData uri="http://schemas.openxmlformats.org/drawingml/2006/table">
            <a:tbl>
              <a:tblPr/>
              <a:tblGrid>
                <a:gridCol w="3922712">
                  <a:extLst>
                    <a:ext uri="{9D8B030D-6E8A-4147-A177-3AD203B41FA5}">
                      <a16:colId xmlns:a16="http://schemas.microsoft.com/office/drawing/2014/main" val="20000"/>
                    </a:ext>
                  </a:extLst>
                </a:gridCol>
                <a:gridCol w="4357688">
                  <a:extLst>
                    <a:ext uri="{9D8B030D-6E8A-4147-A177-3AD203B41FA5}">
                      <a16:colId xmlns:a16="http://schemas.microsoft.com/office/drawing/2014/main" val="20001"/>
                    </a:ext>
                  </a:extLst>
                </a:gridCol>
              </a:tblGrid>
              <a:tr h="23050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zh-TW" altLang="en-US" sz="2600" b="0" i="0" u="none" strike="noStrike" cap="none" normalizeH="0" baseline="0" dirty="0" smtClean="0">
                        <a:ln>
                          <a:noFill/>
                        </a:ln>
                        <a:solidFill>
                          <a:schemeClr val="tx1"/>
                        </a:solidFill>
                        <a:effectLst/>
                        <a:latin typeface="Arial" charset="0"/>
                        <a:ea typeface="新細明體" pitchFamily="18" charset="-12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zh-TW" altLang="en-US" sz="2600" b="0" i="0" u="none" strike="noStrike" cap="none" normalizeH="0" baseline="0" dirty="0" smtClean="0">
                        <a:ln>
                          <a:noFill/>
                        </a:ln>
                        <a:solidFill>
                          <a:schemeClr val="tx1"/>
                        </a:solidFill>
                        <a:effectLst/>
                        <a:latin typeface="Arial" charset="0"/>
                        <a:ea typeface="新細明體" pitchFamily="18" charset="-12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19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zh-TW" altLang="en-US" sz="2600" b="0" i="0" u="none" strike="noStrike" cap="none" normalizeH="0" baseline="0" dirty="0" smtClean="0">
                        <a:ln>
                          <a:noFill/>
                        </a:ln>
                        <a:solidFill>
                          <a:schemeClr val="tx1"/>
                        </a:solidFill>
                        <a:effectLst/>
                        <a:latin typeface="Arial" charset="0"/>
                        <a:ea typeface="新細明體" pitchFamily="18" charset="-12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en-US" altLang="zh-TW" sz="1700" b="0" i="0" u="none" strike="noStrike" cap="none" normalizeH="0" baseline="0" dirty="0" smtClean="0">
                        <a:ln>
                          <a:noFill/>
                        </a:ln>
                        <a:solidFill>
                          <a:schemeClr val="tx1"/>
                        </a:solidFill>
                        <a:effectLst/>
                        <a:latin typeface="Arial" charset="0"/>
                        <a:ea typeface="新細明體" pitchFamily="18" charset="-12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en-US" altLang="zh-TW" sz="1700" b="0" i="0" u="none" strike="noStrike" cap="none" normalizeH="0" baseline="0" dirty="0" smtClean="0">
                        <a:ln>
                          <a:noFill/>
                        </a:ln>
                        <a:solidFill>
                          <a:schemeClr val="tx1"/>
                        </a:solidFill>
                        <a:effectLst/>
                        <a:latin typeface="Arial" charset="0"/>
                        <a:ea typeface="新細明體" pitchFamily="18" charset="-12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defRPr/>
                      </a:pPr>
                      <a:endParaRPr kumimoji="1" lang="en-US" altLang="zh-TW" sz="1400" b="0" i="0" u="none" strike="noStrike" cap="none" normalizeH="0" baseline="0" dirty="0" smtClean="0">
                        <a:ln>
                          <a:noFill/>
                        </a:ln>
                        <a:solidFill>
                          <a:schemeClr val="tx1"/>
                        </a:solidFill>
                        <a:effectLst/>
                        <a:latin typeface="Arial" charset="0"/>
                        <a:ea typeface="新細明體" pitchFamily="18" charset="-12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en-US" altLang="zh-TW" sz="1700" b="0" i="0" u="none" strike="noStrike" cap="none" normalizeH="0" baseline="0" dirty="0" smtClean="0">
                        <a:ln>
                          <a:noFill/>
                        </a:ln>
                        <a:solidFill>
                          <a:schemeClr val="tx1"/>
                        </a:solidFill>
                        <a:effectLst/>
                        <a:latin typeface="Arial" charset="0"/>
                        <a:ea typeface="新細明體" pitchFamily="18" charset="-12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en-US" altLang="zh-TW" sz="1700" b="0" i="0" u="none" strike="noStrike" cap="none" normalizeH="0" baseline="0" dirty="0" smtClean="0">
                        <a:ln>
                          <a:noFill/>
                        </a:ln>
                        <a:solidFill>
                          <a:schemeClr val="tx1"/>
                        </a:solidFill>
                        <a:effectLst/>
                        <a:latin typeface="Arial" charset="0"/>
                        <a:ea typeface="新細明體" pitchFamily="18" charset="-120"/>
                      </a:endParaRP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en-US" altLang="zh-TW" sz="1700" b="0" i="0" u="none" strike="noStrike" cap="none" normalizeH="0" baseline="0" dirty="0" smtClean="0">
                          <a:ln>
                            <a:noFill/>
                          </a:ln>
                          <a:solidFill>
                            <a:schemeClr val="tx1"/>
                          </a:solidFill>
                          <a:effectLst/>
                          <a:latin typeface="Arial" charset="0"/>
                          <a:ea typeface="新細明體" pitchFamily="18" charset="-120"/>
                        </a:rPr>
                        <a:t>(</a:t>
                      </a:r>
                      <a:r>
                        <a:rPr kumimoji="1" lang="zh-TW" altLang="en-US" sz="1700" b="0" i="0" u="none" strike="noStrike" cap="none" normalizeH="0" baseline="0" dirty="0" smtClean="0">
                          <a:ln>
                            <a:noFill/>
                          </a:ln>
                          <a:solidFill>
                            <a:schemeClr val="tx1"/>
                          </a:solidFill>
                          <a:effectLst/>
                          <a:latin typeface="Arial" charset="0"/>
                          <a:ea typeface="新細明體" pitchFamily="18" charset="-120"/>
                        </a:rPr>
                        <a:t>二</a:t>
                      </a:r>
                      <a:r>
                        <a:rPr kumimoji="1" lang="en-US" altLang="zh-TW" sz="1700" b="0" i="0" u="none" strike="noStrike" cap="none" normalizeH="0" baseline="0" dirty="0" smtClean="0">
                          <a:ln>
                            <a:noFill/>
                          </a:ln>
                          <a:solidFill>
                            <a:schemeClr val="tx1"/>
                          </a:solidFill>
                          <a:effectLst/>
                          <a:latin typeface="Arial" charset="0"/>
                          <a:ea typeface="新細明體" pitchFamily="18" charset="-120"/>
                        </a:rPr>
                        <a:t>)</a:t>
                      </a:r>
                      <a:r>
                        <a:rPr kumimoji="1" lang="zh-TW" altLang="en-US" sz="1700" b="0" i="0" u="none" strike="noStrike" cap="none" normalizeH="0" baseline="0" dirty="0" smtClean="0">
                          <a:ln>
                            <a:noFill/>
                          </a:ln>
                          <a:solidFill>
                            <a:schemeClr val="tx1"/>
                          </a:solidFill>
                          <a:effectLst/>
                          <a:latin typeface="Arial" charset="0"/>
                          <a:ea typeface="新細明體" pitchFamily="18" charset="-120"/>
                        </a:rPr>
                        <a:t>高中職及五專資訊定位查詢系統  </a:t>
                      </a:r>
                      <a:r>
                        <a:rPr kumimoji="1" lang="en-US" altLang="zh-TW" sz="1700" b="0" i="0" u="none" strike="noStrike" cap="none" normalizeH="0" baseline="0" dirty="0" smtClean="0">
                          <a:ln>
                            <a:noFill/>
                          </a:ln>
                          <a:solidFill>
                            <a:schemeClr val="tx1"/>
                          </a:solidFill>
                          <a:effectLst/>
                          <a:latin typeface="Arial" charset="0"/>
                          <a:ea typeface="新細明體" pitchFamily="18" charset="-120"/>
                        </a:rPr>
                        <a:t>http://210.71.166.208/School_Query/Apps/School_Query.aspx</a:t>
                      </a:r>
                      <a:endParaRPr kumimoji="1" lang="zh-TW" altLang="en-US" sz="1700" b="0" i="0" u="none" strike="noStrike" cap="none" normalizeH="0" baseline="0" dirty="0" smtClean="0">
                        <a:ln>
                          <a:noFill/>
                        </a:ln>
                        <a:solidFill>
                          <a:schemeClr val="tx1"/>
                        </a:solidFill>
                        <a:effectLst/>
                        <a:latin typeface="Arial" charset="0"/>
                        <a:ea typeface="新細明體" pitchFamily="18" charset="-12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3565" name="Text Box 24"/>
          <p:cNvSpPr txBox="1">
            <a:spLocks noChangeArrowheads="1"/>
          </p:cNvSpPr>
          <p:nvPr/>
        </p:nvSpPr>
        <p:spPr bwMode="auto">
          <a:xfrm>
            <a:off x="4572000" y="3284538"/>
            <a:ext cx="4391025" cy="641350"/>
          </a:xfrm>
          <a:prstGeom prst="rect">
            <a:avLst/>
          </a:prstGeom>
          <a:noFill/>
          <a:ln w="9525">
            <a:noFill/>
            <a:miter lim="800000"/>
            <a:headEnd/>
            <a:tailEnd/>
          </a:ln>
        </p:spPr>
        <p:txBody>
          <a:bodyPr>
            <a:spAutoFit/>
          </a:bodyPr>
          <a:lstStyle/>
          <a:p>
            <a:pPr>
              <a:spcBef>
                <a:spcPct val="50000"/>
              </a:spcBef>
            </a:pPr>
            <a:r>
              <a:rPr lang="en-US" altLang="en-US" sz="1800"/>
              <a:t>http://www01.skjh.chc.edu.tw/xoops256skjh/</a:t>
            </a:r>
            <a:r>
              <a:rPr lang="en-US" altLang="zh-TW" sz="1800"/>
              <a:t>/</a:t>
            </a:r>
            <a:endParaRPr lang="zh-TW" altLang="en-US" sz="1800"/>
          </a:p>
        </p:txBody>
      </p:sp>
      <p:sp>
        <p:nvSpPr>
          <p:cNvPr id="23566" name="Text Box 25"/>
          <p:cNvSpPr txBox="1">
            <a:spLocks noChangeArrowheads="1"/>
          </p:cNvSpPr>
          <p:nvPr/>
        </p:nvSpPr>
        <p:spPr bwMode="auto">
          <a:xfrm>
            <a:off x="4572000" y="2997200"/>
            <a:ext cx="4103688" cy="336550"/>
          </a:xfrm>
          <a:prstGeom prst="rect">
            <a:avLst/>
          </a:prstGeom>
          <a:noFill/>
          <a:ln w="9525">
            <a:noFill/>
            <a:miter lim="800000"/>
            <a:headEnd/>
            <a:tailEnd/>
          </a:ln>
        </p:spPr>
        <p:txBody>
          <a:bodyPr>
            <a:spAutoFit/>
          </a:bodyPr>
          <a:lstStyle/>
          <a:p>
            <a:pPr>
              <a:spcBef>
                <a:spcPct val="50000"/>
              </a:spcBef>
            </a:pPr>
            <a:r>
              <a:rPr lang="zh-TW" altLang="en-US" sz="1600"/>
              <a:t>伸港國中 校網公告欄 </a:t>
            </a:r>
            <a:r>
              <a:rPr lang="en-US" altLang="zh-TW" sz="1600"/>
              <a:t>/ </a:t>
            </a:r>
            <a:r>
              <a:rPr lang="zh-TW" altLang="en-US" sz="1600"/>
              <a:t>升學專區</a:t>
            </a:r>
          </a:p>
        </p:txBody>
      </p:sp>
      <p:pic>
        <p:nvPicPr>
          <p:cNvPr id="23567" name="Picture 32">
            <a:hlinkClick r:id="rId3"/>
          </p:cNvPr>
          <p:cNvPicPr>
            <a:picLocks noChangeAspect="1" noChangeArrowheads="1"/>
          </p:cNvPicPr>
          <p:nvPr/>
        </p:nvPicPr>
        <p:blipFill>
          <a:blip r:embed="rId4" cstate="print"/>
          <a:srcRect/>
          <a:stretch>
            <a:fillRect/>
          </a:stretch>
        </p:blipFill>
        <p:spPr bwMode="auto">
          <a:xfrm>
            <a:off x="755650" y="1557338"/>
            <a:ext cx="3600450" cy="1584325"/>
          </a:xfrm>
          <a:prstGeom prst="rect">
            <a:avLst/>
          </a:prstGeom>
          <a:noFill/>
          <a:ln w="9525">
            <a:noFill/>
            <a:miter lim="800000"/>
            <a:headEnd/>
            <a:tailEnd/>
          </a:ln>
        </p:spPr>
      </p:pic>
      <p:pic>
        <p:nvPicPr>
          <p:cNvPr id="23568" name="Picture 34"/>
          <p:cNvPicPr>
            <a:picLocks noChangeAspect="1" noChangeArrowheads="1"/>
          </p:cNvPicPr>
          <p:nvPr/>
        </p:nvPicPr>
        <p:blipFill>
          <a:blip r:embed="rId5" cstate="print"/>
          <a:srcRect/>
          <a:stretch>
            <a:fillRect/>
          </a:stretch>
        </p:blipFill>
        <p:spPr bwMode="auto">
          <a:xfrm>
            <a:off x="684213" y="3930650"/>
            <a:ext cx="3816350" cy="1658938"/>
          </a:xfrm>
          <a:prstGeom prst="rect">
            <a:avLst/>
          </a:prstGeom>
          <a:noFill/>
          <a:ln w="9525">
            <a:noFill/>
            <a:miter lim="800000"/>
            <a:headEnd/>
            <a:tailEnd/>
          </a:ln>
        </p:spPr>
      </p:pic>
      <p:sp>
        <p:nvSpPr>
          <p:cNvPr id="23569" name="Text Box 35"/>
          <p:cNvSpPr txBox="1">
            <a:spLocks noChangeArrowheads="1"/>
          </p:cNvSpPr>
          <p:nvPr/>
        </p:nvSpPr>
        <p:spPr bwMode="auto">
          <a:xfrm>
            <a:off x="1258888" y="3068638"/>
            <a:ext cx="2952750" cy="396875"/>
          </a:xfrm>
          <a:prstGeom prst="rect">
            <a:avLst/>
          </a:prstGeom>
          <a:noFill/>
          <a:ln w="9525">
            <a:noFill/>
            <a:miter lim="800000"/>
            <a:headEnd/>
            <a:tailEnd/>
          </a:ln>
        </p:spPr>
        <p:txBody>
          <a:bodyPr>
            <a:spAutoFit/>
          </a:bodyPr>
          <a:lstStyle/>
          <a:p>
            <a:pPr>
              <a:spcBef>
                <a:spcPct val="50000"/>
              </a:spcBef>
            </a:pPr>
            <a:r>
              <a:rPr lang="zh-TW" altLang="en-US" sz="2000" dirty="0"/>
              <a:t>技專校院招生策進總會</a:t>
            </a:r>
          </a:p>
        </p:txBody>
      </p:sp>
      <p:sp>
        <p:nvSpPr>
          <p:cNvPr id="23570" name="Rectangle 36"/>
          <p:cNvSpPr>
            <a:spLocks noChangeArrowheads="1"/>
          </p:cNvSpPr>
          <p:nvPr/>
        </p:nvSpPr>
        <p:spPr bwMode="auto">
          <a:xfrm>
            <a:off x="1116013" y="3213100"/>
            <a:ext cx="3240087" cy="647700"/>
          </a:xfrm>
          <a:prstGeom prst="rect">
            <a:avLst/>
          </a:prstGeom>
          <a:noFill/>
          <a:ln w="9525">
            <a:noFill/>
            <a:miter lim="800000"/>
            <a:headEnd/>
            <a:tailEnd/>
          </a:ln>
        </p:spPr>
        <p:txBody>
          <a:bodyPr anchor="ctr"/>
          <a:lstStyle/>
          <a:p>
            <a:r>
              <a:rPr lang="en-US" altLang="zh-TW" sz="2000">
                <a:solidFill>
                  <a:schemeClr val="tx2"/>
                </a:solidFill>
                <a:latin typeface="Garamond" pitchFamily="18" charset="0"/>
                <a:hlinkClick r:id="rId6"/>
              </a:rPr>
              <a:t>http://www</a:t>
            </a:r>
            <a:r>
              <a:rPr lang="en-US" altLang="zh-TW" sz="2000">
                <a:solidFill>
                  <a:schemeClr val="tx2"/>
                </a:solidFill>
                <a:latin typeface="Garamond" pitchFamily="18" charset="0"/>
              </a:rPr>
              <a:t>.techadmi.edu.tw/</a:t>
            </a:r>
            <a:endParaRPr lang="zh-TW" altLang="en-US" sz="2000">
              <a:solidFill>
                <a:schemeClr val="tx2"/>
              </a:solidFill>
              <a:latin typeface="Garamond" pitchFamily="18" charset="0"/>
            </a:endParaRPr>
          </a:p>
        </p:txBody>
      </p:sp>
      <p:sp>
        <p:nvSpPr>
          <p:cNvPr id="23571" name="Text Box 37"/>
          <p:cNvSpPr txBox="1">
            <a:spLocks noChangeArrowheads="1"/>
          </p:cNvSpPr>
          <p:nvPr/>
        </p:nvSpPr>
        <p:spPr bwMode="auto">
          <a:xfrm>
            <a:off x="1116013" y="6003925"/>
            <a:ext cx="4643437" cy="861774"/>
          </a:xfrm>
          <a:prstGeom prst="rect">
            <a:avLst/>
          </a:prstGeom>
          <a:noFill/>
          <a:ln w="9525">
            <a:noFill/>
            <a:miter lim="800000"/>
            <a:headEnd/>
            <a:tailEnd/>
          </a:ln>
        </p:spPr>
        <p:txBody>
          <a:bodyPr>
            <a:spAutoFit/>
          </a:bodyPr>
          <a:lstStyle/>
          <a:p>
            <a:pPr>
              <a:spcBef>
                <a:spcPct val="20000"/>
              </a:spcBef>
              <a:buClr>
                <a:schemeClr val="folHlink"/>
              </a:buClr>
              <a:buSzPct val="90000"/>
              <a:buFont typeface="Wingdings" pitchFamily="2" charset="2"/>
              <a:buNone/>
            </a:pPr>
            <a:r>
              <a:rPr lang="en-US" altLang="zh-TW" sz="2000" dirty="0" smtClean="0"/>
              <a:t>https://cap.nace.edu.tw/</a:t>
            </a:r>
            <a:endParaRPr lang="zh-TW" altLang="en-US" sz="2000" dirty="0"/>
          </a:p>
          <a:p>
            <a:pPr>
              <a:spcBef>
                <a:spcPct val="50000"/>
              </a:spcBef>
            </a:pPr>
            <a:endParaRPr lang="zh-TW" altLang="en-US" sz="2000" dirty="0"/>
          </a:p>
        </p:txBody>
      </p:sp>
      <p:sp>
        <p:nvSpPr>
          <p:cNvPr id="23572" name="Text Box 38"/>
          <p:cNvSpPr txBox="1">
            <a:spLocks noChangeArrowheads="1"/>
          </p:cNvSpPr>
          <p:nvPr/>
        </p:nvSpPr>
        <p:spPr bwMode="auto">
          <a:xfrm>
            <a:off x="1187450" y="5589588"/>
            <a:ext cx="2663825" cy="396875"/>
          </a:xfrm>
          <a:prstGeom prst="rect">
            <a:avLst/>
          </a:prstGeom>
          <a:noFill/>
          <a:ln w="9525">
            <a:noFill/>
            <a:miter lim="800000"/>
            <a:headEnd/>
            <a:tailEnd/>
          </a:ln>
        </p:spPr>
        <p:txBody>
          <a:bodyPr>
            <a:spAutoFit/>
          </a:bodyPr>
          <a:lstStyle/>
          <a:p>
            <a:pPr>
              <a:spcBef>
                <a:spcPct val="50000"/>
              </a:spcBef>
            </a:pPr>
            <a:r>
              <a:rPr lang="zh-TW" altLang="en-US" sz="2000" dirty="0"/>
              <a:t>國中教育會考資訊網</a:t>
            </a:r>
          </a:p>
        </p:txBody>
      </p:sp>
      <p:pic>
        <p:nvPicPr>
          <p:cNvPr id="23573" name="Picture 42" descr="12"/>
          <p:cNvPicPr>
            <a:picLocks noChangeAspect="1" noChangeArrowheads="1"/>
          </p:cNvPicPr>
          <p:nvPr/>
        </p:nvPicPr>
        <p:blipFill>
          <a:blip r:embed="rId7" cstate="print"/>
          <a:srcRect/>
          <a:stretch>
            <a:fillRect/>
          </a:stretch>
        </p:blipFill>
        <p:spPr bwMode="auto">
          <a:xfrm>
            <a:off x="755650" y="333375"/>
            <a:ext cx="688975" cy="936625"/>
          </a:xfrm>
          <a:prstGeom prst="rect">
            <a:avLst/>
          </a:prstGeom>
          <a:noFill/>
          <a:ln w="9525">
            <a:noFill/>
            <a:miter lim="800000"/>
            <a:headEnd/>
            <a:tailEnd/>
          </a:ln>
        </p:spPr>
      </p:pic>
      <p:graphicFrame>
        <p:nvGraphicFramePr>
          <p:cNvPr id="200752" name="Group 48"/>
          <p:cNvGraphicFramePr>
            <a:graphicFrameLocks noGrp="1"/>
          </p:cNvGraphicFramePr>
          <p:nvPr/>
        </p:nvGraphicFramePr>
        <p:xfrm>
          <a:off x="1692275" y="333375"/>
          <a:ext cx="5903913" cy="863600"/>
        </p:xfrm>
        <a:graphic>
          <a:graphicData uri="http://schemas.openxmlformats.org/drawingml/2006/table">
            <a:tbl>
              <a:tblPr/>
              <a:tblGrid>
                <a:gridCol w="5903913">
                  <a:extLst>
                    <a:ext uri="{9D8B030D-6E8A-4147-A177-3AD203B41FA5}">
                      <a16:colId xmlns:a16="http://schemas.microsoft.com/office/drawing/2014/main" val="20000"/>
                    </a:ext>
                  </a:extLst>
                </a:gridCol>
              </a:tblGrid>
              <a:tr h="8636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3600" b="0" i="0" u="none" strike="noStrike" cap="none" normalizeH="0" baseline="0" smtClean="0">
                          <a:ln>
                            <a:noFill/>
                          </a:ln>
                          <a:solidFill>
                            <a:schemeClr val="tx1"/>
                          </a:solidFill>
                          <a:effectLst/>
                          <a:latin typeface="Arial" charset="0"/>
                          <a:ea typeface="標楷體" pitchFamily="65" charset="-120"/>
                        </a:rPr>
                        <a:t>十二年國教升學相關網站</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23580" name="Picture 2"/>
          <p:cNvPicPr>
            <a:picLocks noChangeAspect="1" noChangeArrowheads="1"/>
          </p:cNvPicPr>
          <p:nvPr/>
        </p:nvPicPr>
        <p:blipFill>
          <a:blip r:embed="rId8" cstate="print"/>
          <a:srcRect l="36823" t="7556" r="28537" b="77679"/>
          <a:stretch>
            <a:fillRect/>
          </a:stretch>
        </p:blipFill>
        <p:spPr bwMode="auto">
          <a:xfrm>
            <a:off x="4716463" y="4076700"/>
            <a:ext cx="4075112" cy="1081088"/>
          </a:xfrm>
          <a:prstGeom prst="rect">
            <a:avLst/>
          </a:prstGeom>
          <a:noFill/>
          <a:ln w="9525">
            <a:noFill/>
            <a:miter lim="800000"/>
            <a:headEnd/>
            <a:tailEnd/>
          </a:ln>
        </p:spPr>
      </p:pic>
      <p:pic>
        <p:nvPicPr>
          <p:cNvPr id="15" name="Picture 2"/>
          <p:cNvPicPr>
            <a:picLocks noChangeAspect="1" noChangeArrowheads="1"/>
          </p:cNvPicPr>
          <p:nvPr/>
        </p:nvPicPr>
        <p:blipFill>
          <a:blip r:embed="rId9" cstate="print"/>
          <a:srcRect l="1575" t="13440" r="2351" b="56321"/>
          <a:stretch>
            <a:fillRect/>
          </a:stretch>
        </p:blipFill>
        <p:spPr bwMode="auto">
          <a:xfrm>
            <a:off x="4643498" y="1556792"/>
            <a:ext cx="4176974" cy="136815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1C6E4CFB-D5C7-44F8-8B47-D3E0F5D904E7}" type="slidenum">
              <a:rPr lang="zh-TW" altLang="en-US" smtClean="0"/>
              <a:pPr/>
              <a:t>3</a:t>
            </a:fld>
            <a:endParaRPr lang="zh-TW" altLang="en-US"/>
          </a:p>
        </p:txBody>
      </p:sp>
      <p:sp>
        <p:nvSpPr>
          <p:cNvPr id="3" name="內容版面配置區 2"/>
          <p:cNvSpPr txBox="1">
            <a:spLocks/>
          </p:cNvSpPr>
          <p:nvPr/>
        </p:nvSpPr>
        <p:spPr>
          <a:xfrm>
            <a:off x="251520" y="692696"/>
            <a:ext cx="8640960" cy="5472608"/>
          </a:xfrm>
          <a:prstGeom prst="rect">
            <a:avLst/>
          </a:prstGeom>
        </p:spPr>
        <p:txBody>
          <a:bodyPr/>
          <a:lstStyle/>
          <a:p>
            <a:pPr marL="742950" lvl="1" indent="-285750">
              <a:spcBef>
                <a:spcPct val="20000"/>
              </a:spcBef>
            </a:pPr>
            <a:r>
              <a:rPr lang="en-US" altLang="zh-TW" sz="3600" kern="0" dirty="0" smtClean="0">
                <a:latin typeface="+mn-ea"/>
                <a:ea typeface="+mn-ea"/>
                <a:cs typeface="Times New Roman" pitchFamily="18" charset="0"/>
              </a:rPr>
              <a:t>1.</a:t>
            </a:r>
            <a:r>
              <a:rPr lang="zh-TW" altLang="en-US" sz="3600" kern="0" dirty="0" smtClean="0">
                <a:latin typeface="+mn-ea"/>
                <a:ea typeface="+mn-ea"/>
                <a:cs typeface="Times New Roman" pitchFamily="18" charset="0"/>
              </a:rPr>
              <a:t>報名：全校統一報名，無報名費。</a:t>
            </a:r>
            <a:endParaRPr lang="en-US" altLang="zh-TW" sz="3600" kern="0" dirty="0" smtClean="0">
              <a:latin typeface="+mn-ea"/>
              <a:ea typeface="+mn-ea"/>
              <a:cs typeface="Times New Roman" pitchFamily="18" charset="0"/>
            </a:endParaRPr>
          </a:p>
          <a:p>
            <a:pPr marL="742950" lvl="1" indent="-285750">
              <a:spcBef>
                <a:spcPct val="20000"/>
              </a:spcBef>
            </a:pPr>
            <a:r>
              <a:rPr lang="en-US" altLang="zh-TW" sz="3600" kern="0" dirty="0" smtClean="0">
                <a:latin typeface="+mn-ea"/>
                <a:ea typeface="+mn-ea"/>
                <a:cs typeface="Times New Roman" pitchFamily="18" charset="0"/>
              </a:rPr>
              <a:t>  </a:t>
            </a:r>
            <a:r>
              <a:rPr lang="en-US" altLang="zh-TW" sz="2800" kern="0" dirty="0" smtClean="0">
                <a:latin typeface="+mn-ea"/>
                <a:ea typeface="+mn-ea"/>
                <a:cs typeface="Times New Roman" pitchFamily="18" charset="0"/>
              </a:rPr>
              <a:t>(</a:t>
            </a:r>
            <a:r>
              <a:rPr lang="zh-TW" altLang="en-US" sz="2800" kern="0" dirty="0" smtClean="0">
                <a:latin typeface="+mn-ea"/>
                <a:ea typeface="+mn-ea"/>
                <a:cs typeface="Times New Roman" pitchFamily="18" charset="0"/>
              </a:rPr>
              <a:t>依各校自訂繳交專車、保險、午餐費。</a:t>
            </a:r>
            <a:r>
              <a:rPr lang="en-US" altLang="zh-TW" sz="2800" kern="0" dirty="0" smtClean="0">
                <a:latin typeface="+mn-ea"/>
                <a:ea typeface="+mn-ea"/>
                <a:cs typeface="Times New Roman" pitchFamily="18" charset="0"/>
              </a:rPr>
              <a:t>)</a:t>
            </a:r>
          </a:p>
          <a:p>
            <a:pPr marL="742950" lvl="1" indent="-285750">
              <a:spcBef>
                <a:spcPct val="20000"/>
              </a:spcBef>
            </a:pPr>
            <a:r>
              <a:rPr kumimoji="1" lang="en-US" altLang="zh-TW" sz="3600" b="0" i="0" u="none" strike="noStrike" kern="0" cap="none" spc="0" normalizeH="0" baseline="0" noProof="0" dirty="0" smtClean="0">
                <a:ln>
                  <a:noFill/>
                </a:ln>
                <a:effectLst/>
                <a:uLnTx/>
                <a:uFillTx/>
                <a:latin typeface="+mn-ea"/>
                <a:ea typeface="+mn-ea"/>
                <a:cs typeface="Times New Roman" pitchFamily="18" charset="0"/>
              </a:rPr>
              <a:t>2.</a:t>
            </a:r>
            <a:r>
              <a:rPr lang="zh-TW" altLang="en-US" sz="3600" dirty="0" smtClean="0">
                <a:latin typeface="+mn-ea"/>
                <a:ea typeface="+mn-ea"/>
              </a:rPr>
              <a:t>考生突發傷病或身心障礙及重大傷病考生</a:t>
            </a:r>
            <a:r>
              <a:rPr lang="zh-TW" altLang="en-US" sz="3600" kern="0" dirty="0" smtClean="0">
                <a:latin typeface="+mn-ea"/>
                <a:ea typeface="+mn-ea"/>
                <a:cs typeface="Times New Roman" pitchFamily="18" charset="0"/>
              </a:rPr>
              <a:t>可以申請特殊考場。</a:t>
            </a:r>
            <a:endParaRPr lang="en-US" altLang="zh-TW" sz="3600" kern="0" dirty="0" smtClean="0">
              <a:latin typeface="+mn-ea"/>
              <a:ea typeface="+mn-ea"/>
              <a:cs typeface="Times New Roman" pitchFamily="18" charset="0"/>
            </a:endParaRPr>
          </a:p>
          <a:p>
            <a:pPr marL="742950" lvl="1" indent="-285750">
              <a:spcBef>
                <a:spcPct val="20000"/>
              </a:spcBef>
            </a:pPr>
            <a:r>
              <a:rPr kumimoji="1" lang="en-US" altLang="zh-TW" sz="3600" b="0" i="0" u="none" strike="noStrike" kern="0" cap="none" spc="0" normalizeH="0" baseline="0" noProof="0" dirty="0" smtClean="0">
                <a:ln>
                  <a:noFill/>
                </a:ln>
                <a:effectLst/>
                <a:uLnTx/>
                <a:uFillTx/>
                <a:latin typeface="+mn-ea"/>
                <a:ea typeface="+mn-ea"/>
                <a:cs typeface="Times New Roman" pitchFamily="18" charset="0"/>
              </a:rPr>
              <a:t>3.</a:t>
            </a:r>
            <a:r>
              <a:rPr kumimoji="1" lang="zh-TW" altLang="en-US" sz="3600" b="0" i="0" u="none" strike="noStrike" kern="0" cap="none" spc="0" normalizeH="0" baseline="0" noProof="0" dirty="0" smtClean="0">
                <a:ln>
                  <a:noFill/>
                </a:ln>
                <a:effectLst/>
                <a:uLnTx/>
                <a:uFillTx/>
                <a:latin typeface="+mn-ea"/>
                <a:ea typeface="+mn-ea"/>
                <a:cs typeface="Times New Roman" pitchFamily="18" charset="0"/>
              </a:rPr>
              <a:t>不適冷氣房學生</a:t>
            </a:r>
            <a:r>
              <a:rPr lang="zh-TW" altLang="en-US" sz="3600" kern="0" dirty="0" smtClean="0">
                <a:latin typeface="+mn-ea"/>
                <a:ea typeface="+mn-ea"/>
                <a:cs typeface="Times New Roman" pitchFamily="18" charset="0"/>
              </a:rPr>
              <a:t>可申請非冷氣考場。</a:t>
            </a:r>
            <a:endParaRPr lang="en-US" altLang="zh-TW" sz="3600" kern="0" dirty="0" smtClean="0">
              <a:latin typeface="+mn-ea"/>
              <a:ea typeface="+mn-ea"/>
              <a:cs typeface="Times New Roman" pitchFamily="18" charset="0"/>
            </a:endParaRPr>
          </a:p>
          <a:p>
            <a:pPr marL="742950" lvl="1" indent="-285750">
              <a:spcBef>
                <a:spcPct val="20000"/>
              </a:spcBef>
            </a:pPr>
            <a:r>
              <a:rPr kumimoji="1" lang="en-US" altLang="zh-TW" sz="3600" b="0" i="0" u="none" strike="noStrike" kern="0" cap="none" spc="0" normalizeH="0" baseline="0" noProof="0" dirty="0" smtClean="0">
                <a:ln>
                  <a:noFill/>
                </a:ln>
                <a:effectLst/>
                <a:uLnTx/>
                <a:uFillTx/>
                <a:latin typeface="+mn-ea"/>
                <a:ea typeface="+mn-ea"/>
                <a:cs typeface="Times New Roman" pitchFamily="18" charset="0"/>
              </a:rPr>
              <a:t>4.</a:t>
            </a:r>
            <a:r>
              <a:rPr lang="zh-TW" altLang="en-US" sz="3600" kern="0" dirty="0" smtClean="0">
                <a:latin typeface="+mn-ea"/>
                <a:ea typeface="+mn-ea"/>
                <a:cs typeface="Times New Roman" pitchFamily="18" charset="0"/>
              </a:rPr>
              <a:t>對成績有疑義，可</a:t>
            </a:r>
            <a:r>
              <a:rPr lang="zh-TW" altLang="en-US" sz="3600" dirty="0" smtClean="0">
                <a:latin typeface="+mn-ea"/>
                <a:ea typeface="+mn-ea"/>
              </a:rPr>
              <a:t>申請成績複查。</a:t>
            </a:r>
            <a:endParaRPr lang="en-US" altLang="zh-TW" sz="3600" dirty="0" smtClean="0">
              <a:latin typeface="+mn-ea"/>
              <a:ea typeface="+mn-ea"/>
            </a:endParaRPr>
          </a:p>
          <a:p>
            <a:pPr marL="742950" lvl="1" indent="-285750">
              <a:spcBef>
                <a:spcPct val="20000"/>
              </a:spcBef>
            </a:pPr>
            <a:r>
              <a:rPr lang="en-US" altLang="zh-TW" sz="3600" dirty="0" smtClean="0">
                <a:latin typeface="+mn-ea"/>
                <a:ea typeface="+mn-ea"/>
              </a:rPr>
              <a:t>5.</a:t>
            </a:r>
            <a:r>
              <a:rPr lang="zh-TW" altLang="en-US" sz="3600" dirty="0" smtClean="0">
                <a:latin typeface="+mn-ea"/>
                <a:ea typeface="+mn-ea"/>
              </a:rPr>
              <a:t>熟悉教育會考試場規則</a:t>
            </a:r>
            <a:r>
              <a:rPr lang="en-US" altLang="zh-TW" sz="3600" dirty="0" smtClean="0">
                <a:latin typeface="+mn-ea"/>
                <a:ea typeface="+mn-ea"/>
              </a:rPr>
              <a:t>(</a:t>
            </a:r>
            <a:r>
              <a:rPr lang="zh-TW" altLang="en-US" sz="3600" dirty="0" smtClean="0">
                <a:latin typeface="+mn-ea"/>
                <a:ea typeface="+mn-ea"/>
              </a:rPr>
              <a:t>簡章附有違反試場規則處理方式</a:t>
            </a:r>
            <a:r>
              <a:rPr lang="en-US" altLang="zh-TW" sz="3600" dirty="0" smtClean="0">
                <a:latin typeface="+mn-ea"/>
                <a:ea typeface="+mn-ea"/>
              </a:rPr>
              <a:t>) </a:t>
            </a:r>
            <a:r>
              <a:rPr lang="zh-TW" altLang="en-US" sz="3600" dirty="0" smtClean="0">
                <a:latin typeface="+mn-ea"/>
                <a:ea typeface="+mn-ea"/>
              </a:rPr>
              <a:t>，考試時被舉發影響考試者將依被處理方式扣分。</a:t>
            </a:r>
            <a:endParaRPr lang="en-US" altLang="zh-TW" sz="3600" dirty="0" smtClean="0">
              <a:latin typeface="+mn-ea"/>
              <a:ea typeface="+mn-ea"/>
            </a:endParaRPr>
          </a:p>
          <a:p>
            <a:pPr marL="742950" lvl="1" indent="-285750">
              <a:spcBef>
                <a:spcPct val="20000"/>
              </a:spcBef>
            </a:pPr>
            <a:endParaRPr lang="zh-TW" altLang="en-US" sz="3600" dirty="0" smtClean="0">
              <a:latin typeface="+mn-ea"/>
              <a:ea typeface="+mn-ea"/>
            </a:endParaRPr>
          </a:p>
          <a:p>
            <a:pPr marL="742950" lvl="1" indent="-285750">
              <a:spcBef>
                <a:spcPct val="20000"/>
              </a:spcBef>
            </a:pPr>
            <a:endParaRPr lang="en-US" altLang="zh-TW" sz="3600" dirty="0" smtClean="0">
              <a:latin typeface="+mn-ea"/>
              <a:ea typeface="+mn-ea"/>
            </a:endParaRPr>
          </a:p>
          <a:p>
            <a:pPr marL="742950" lvl="1" indent="-285750">
              <a:spcBef>
                <a:spcPct val="20000"/>
              </a:spcBef>
            </a:pPr>
            <a:endParaRPr kumimoji="1" lang="en-US" altLang="zh-TW" sz="3600" b="0" i="0" u="none" strike="noStrike" kern="0" cap="none" spc="0" normalizeH="0" baseline="0" noProof="0" dirty="0" smtClean="0">
              <a:ln>
                <a:noFill/>
              </a:ln>
              <a:effectLst/>
              <a:uLnTx/>
              <a:uFillTx/>
              <a:latin typeface="+mn-ea"/>
              <a:ea typeface="+mn-ea"/>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1" lang="zh-TW" altLang="en-US" sz="3600" b="0" i="0" u="none" strike="noStrike" kern="0" cap="none" spc="0" normalizeH="0" baseline="0" noProof="0" dirty="0" smtClean="0">
              <a:ln>
                <a:noFill/>
              </a:ln>
              <a:effectLst/>
              <a:uLnTx/>
              <a:uFillTx/>
              <a:latin typeface="+mn-ea"/>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6130" name="Group 2"/>
          <p:cNvGraphicFramePr>
            <a:graphicFrameLocks noGrp="1"/>
          </p:cNvGraphicFramePr>
          <p:nvPr/>
        </p:nvGraphicFramePr>
        <p:xfrm>
          <a:off x="684213" y="1484313"/>
          <a:ext cx="8280400" cy="4824413"/>
        </p:xfrm>
        <a:graphic>
          <a:graphicData uri="http://schemas.openxmlformats.org/drawingml/2006/table">
            <a:tbl>
              <a:tblPr/>
              <a:tblGrid>
                <a:gridCol w="3922712">
                  <a:extLst>
                    <a:ext uri="{9D8B030D-6E8A-4147-A177-3AD203B41FA5}">
                      <a16:colId xmlns:a16="http://schemas.microsoft.com/office/drawing/2014/main" val="20000"/>
                    </a:ext>
                  </a:extLst>
                </a:gridCol>
                <a:gridCol w="4357688">
                  <a:extLst>
                    <a:ext uri="{9D8B030D-6E8A-4147-A177-3AD203B41FA5}">
                      <a16:colId xmlns:a16="http://schemas.microsoft.com/office/drawing/2014/main" val="20001"/>
                    </a:ext>
                  </a:extLst>
                </a:gridCol>
              </a:tblGrid>
              <a:tr h="230505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zh-TW" altLang="en-US" sz="2600" b="0" i="0" u="none" strike="noStrike" cap="none" normalizeH="0" baseline="0" dirty="0" smtClean="0">
                        <a:ln>
                          <a:noFill/>
                        </a:ln>
                        <a:solidFill>
                          <a:schemeClr val="tx1"/>
                        </a:solidFill>
                        <a:effectLst/>
                        <a:latin typeface="Arial" charset="0"/>
                        <a:ea typeface="新細明體" pitchFamily="18" charset="-12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zh-TW" altLang="en-US" sz="26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193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zh-TW" altLang="en-US" sz="2600" b="0" i="0" u="none" strike="noStrike" cap="none" normalizeH="0" baseline="0" dirty="0" smtClean="0">
                        <a:ln>
                          <a:noFill/>
                        </a:ln>
                        <a:solidFill>
                          <a:schemeClr val="tx1"/>
                        </a:solidFill>
                        <a:effectLst/>
                        <a:latin typeface="Arial" charset="0"/>
                        <a:ea typeface="新細明體" pitchFamily="18" charset="-12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1" lang="zh-TW" altLang="en-US" sz="1700" b="0" i="0" u="none" strike="noStrike" cap="none" normalizeH="0" baseline="0" smtClean="0">
                        <a:ln>
                          <a:noFill/>
                        </a:ln>
                        <a:solidFill>
                          <a:schemeClr val="tx1"/>
                        </a:solidFill>
                        <a:effectLst/>
                        <a:latin typeface="Arial" charset="0"/>
                        <a:ea typeface="新細明體" pitchFamily="18" charset="-12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4589" name="Picture 13">
            <a:hlinkClick r:id="rId2"/>
          </p:cNvPr>
          <p:cNvPicPr>
            <a:picLocks noChangeAspect="1" noChangeArrowheads="1"/>
          </p:cNvPicPr>
          <p:nvPr/>
        </p:nvPicPr>
        <p:blipFill>
          <a:blip r:embed="rId3" cstate="print"/>
          <a:srcRect/>
          <a:stretch>
            <a:fillRect/>
          </a:stretch>
        </p:blipFill>
        <p:spPr bwMode="auto">
          <a:xfrm>
            <a:off x="684213" y="1557338"/>
            <a:ext cx="3816350" cy="1585912"/>
          </a:xfrm>
          <a:prstGeom prst="rect">
            <a:avLst/>
          </a:prstGeom>
          <a:noFill/>
          <a:ln w="9525">
            <a:noFill/>
            <a:miter lim="800000"/>
            <a:headEnd/>
            <a:tailEnd/>
          </a:ln>
        </p:spPr>
      </p:pic>
      <p:pic>
        <p:nvPicPr>
          <p:cNvPr id="24590" name="Picture 14">
            <a:hlinkClick r:id="rId4"/>
          </p:cNvPr>
          <p:cNvPicPr>
            <a:picLocks noChangeAspect="1" noChangeArrowheads="1"/>
          </p:cNvPicPr>
          <p:nvPr/>
        </p:nvPicPr>
        <p:blipFill>
          <a:blip r:embed="rId5" cstate="print"/>
          <a:srcRect/>
          <a:stretch>
            <a:fillRect/>
          </a:stretch>
        </p:blipFill>
        <p:spPr bwMode="auto">
          <a:xfrm>
            <a:off x="4859338" y="1557338"/>
            <a:ext cx="3816350" cy="1511300"/>
          </a:xfrm>
          <a:prstGeom prst="rect">
            <a:avLst/>
          </a:prstGeom>
          <a:noFill/>
          <a:ln w="9525">
            <a:noFill/>
            <a:miter lim="800000"/>
            <a:headEnd/>
            <a:tailEnd/>
          </a:ln>
        </p:spPr>
      </p:pic>
      <p:sp>
        <p:nvSpPr>
          <p:cNvPr id="24591" name="Rectangle 15">
            <a:hlinkClick r:id="rId2"/>
          </p:cNvPr>
          <p:cNvSpPr>
            <a:spLocks noChangeArrowheads="1"/>
          </p:cNvSpPr>
          <p:nvPr/>
        </p:nvSpPr>
        <p:spPr bwMode="auto">
          <a:xfrm>
            <a:off x="1331913" y="3500438"/>
            <a:ext cx="2343150" cy="366712"/>
          </a:xfrm>
          <a:prstGeom prst="rect">
            <a:avLst/>
          </a:prstGeom>
          <a:noFill/>
          <a:ln w="9525">
            <a:noFill/>
            <a:miter lim="800000"/>
            <a:headEnd/>
            <a:tailEnd/>
          </a:ln>
        </p:spPr>
        <p:txBody>
          <a:bodyPr wrap="none">
            <a:spAutoFit/>
          </a:bodyPr>
          <a:lstStyle/>
          <a:p>
            <a:r>
              <a:rPr lang="en-US" altLang="zh-TW" sz="1800"/>
              <a:t>http://12basic.edu.tw/</a:t>
            </a:r>
            <a:endParaRPr lang="zh-TW" altLang="en-US" sz="1800"/>
          </a:p>
        </p:txBody>
      </p:sp>
      <p:sp>
        <p:nvSpPr>
          <p:cNvPr id="24592" name="Text Box 16"/>
          <p:cNvSpPr txBox="1">
            <a:spLocks noChangeArrowheads="1"/>
          </p:cNvSpPr>
          <p:nvPr/>
        </p:nvSpPr>
        <p:spPr bwMode="auto">
          <a:xfrm>
            <a:off x="1042988" y="3141663"/>
            <a:ext cx="3240087" cy="366712"/>
          </a:xfrm>
          <a:prstGeom prst="rect">
            <a:avLst/>
          </a:prstGeom>
          <a:noFill/>
          <a:ln w="9525">
            <a:noFill/>
            <a:miter lim="800000"/>
            <a:headEnd/>
            <a:tailEnd/>
          </a:ln>
        </p:spPr>
        <p:txBody>
          <a:bodyPr>
            <a:spAutoFit/>
          </a:bodyPr>
          <a:lstStyle/>
          <a:p>
            <a:pPr>
              <a:spcBef>
                <a:spcPct val="50000"/>
              </a:spcBef>
            </a:pPr>
            <a:r>
              <a:rPr lang="zh-TW" altLang="en-US" sz="1800"/>
              <a:t>教育部十二年國教全球資訊網</a:t>
            </a:r>
          </a:p>
        </p:txBody>
      </p:sp>
      <p:sp>
        <p:nvSpPr>
          <p:cNvPr id="24593" name="Text Box 17"/>
          <p:cNvSpPr txBox="1">
            <a:spLocks noChangeArrowheads="1"/>
          </p:cNvSpPr>
          <p:nvPr/>
        </p:nvSpPr>
        <p:spPr bwMode="auto">
          <a:xfrm>
            <a:off x="5003800" y="3068638"/>
            <a:ext cx="3167063" cy="366712"/>
          </a:xfrm>
          <a:prstGeom prst="rect">
            <a:avLst/>
          </a:prstGeom>
          <a:noFill/>
          <a:ln w="9525">
            <a:noFill/>
            <a:miter lim="800000"/>
            <a:headEnd/>
            <a:tailEnd/>
          </a:ln>
        </p:spPr>
        <p:txBody>
          <a:bodyPr>
            <a:spAutoFit/>
          </a:bodyPr>
          <a:lstStyle/>
          <a:p>
            <a:pPr>
              <a:spcBef>
                <a:spcPct val="50000"/>
              </a:spcBef>
            </a:pPr>
            <a:r>
              <a:rPr lang="zh-TW" altLang="en-US" sz="1800"/>
              <a:t>      彰化縣十二年國教網</a:t>
            </a:r>
          </a:p>
        </p:txBody>
      </p:sp>
      <p:sp>
        <p:nvSpPr>
          <p:cNvPr id="24594" name="Text Box 18"/>
          <p:cNvSpPr txBox="1">
            <a:spLocks noChangeArrowheads="1"/>
          </p:cNvSpPr>
          <p:nvPr/>
        </p:nvSpPr>
        <p:spPr bwMode="auto">
          <a:xfrm>
            <a:off x="4716463" y="3429000"/>
            <a:ext cx="3600450" cy="366713"/>
          </a:xfrm>
          <a:prstGeom prst="rect">
            <a:avLst/>
          </a:prstGeom>
          <a:noFill/>
          <a:ln w="9525">
            <a:noFill/>
            <a:miter lim="800000"/>
            <a:headEnd/>
            <a:tailEnd/>
          </a:ln>
        </p:spPr>
        <p:txBody>
          <a:bodyPr>
            <a:spAutoFit/>
          </a:bodyPr>
          <a:lstStyle/>
          <a:p>
            <a:pPr>
              <a:spcBef>
                <a:spcPct val="50000"/>
              </a:spcBef>
            </a:pPr>
            <a:endParaRPr lang="zh-TW" altLang="en-US" sz="1800"/>
          </a:p>
        </p:txBody>
      </p:sp>
      <p:sp>
        <p:nvSpPr>
          <p:cNvPr id="24595" name="Text Box 19"/>
          <p:cNvSpPr txBox="1">
            <a:spLocks noChangeArrowheads="1"/>
          </p:cNvSpPr>
          <p:nvPr/>
        </p:nvSpPr>
        <p:spPr bwMode="auto">
          <a:xfrm>
            <a:off x="4716463" y="3429000"/>
            <a:ext cx="4824412" cy="366713"/>
          </a:xfrm>
          <a:prstGeom prst="rect">
            <a:avLst/>
          </a:prstGeom>
          <a:noFill/>
          <a:ln w="9525">
            <a:noFill/>
            <a:miter lim="800000"/>
            <a:headEnd/>
            <a:tailEnd/>
          </a:ln>
        </p:spPr>
        <p:txBody>
          <a:bodyPr>
            <a:spAutoFit/>
          </a:bodyPr>
          <a:lstStyle/>
          <a:p>
            <a:pPr>
              <a:spcBef>
                <a:spcPct val="20000"/>
              </a:spcBef>
              <a:buClr>
                <a:schemeClr val="folHlink"/>
              </a:buClr>
              <a:buSzPct val="90000"/>
              <a:buFont typeface="Wingdings" pitchFamily="2" charset="2"/>
              <a:buNone/>
            </a:pPr>
            <a:r>
              <a:rPr lang="en-US" altLang="zh-TW" sz="1800"/>
              <a:t>http://www.12basic.chc.edu.tw/ad01.asp</a:t>
            </a:r>
            <a:endParaRPr lang="zh-TW" altLang="en-US" sz="1800"/>
          </a:p>
        </p:txBody>
      </p:sp>
      <p:sp>
        <p:nvSpPr>
          <p:cNvPr id="24596" name="Text Box 21"/>
          <p:cNvSpPr txBox="1">
            <a:spLocks noChangeArrowheads="1"/>
          </p:cNvSpPr>
          <p:nvPr/>
        </p:nvSpPr>
        <p:spPr bwMode="auto">
          <a:xfrm>
            <a:off x="971550" y="5373688"/>
            <a:ext cx="3240088" cy="366712"/>
          </a:xfrm>
          <a:prstGeom prst="rect">
            <a:avLst/>
          </a:prstGeom>
          <a:noFill/>
          <a:ln w="9525">
            <a:noFill/>
            <a:miter lim="800000"/>
            <a:headEnd/>
            <a:tailEnd/>
          </a:ln>
        </p:spPr>
        <p:txBody>
          <a:bodyPr>
            <a:spAutoFit/>
          </a:bodyPr>
          <a:lstStyle/>
          <a:p>
            <a:pPr>
              <a:spcBef>
                <a:spcPct val="50000"/>
              </a:spcBef>
            </a:pPr>
            <a:r>
              <a:rPr lang="zh-TW" altLang="en-US" sz="1800"/>
              <a:t>國中畢業生適性入學宣導網</a:t>
            </a:r>
          </a:p>
        </p:txBody>
      </p:sp>
      <p:sp>
        <p:nvSpPr>
          <p:cNvPr id="24597" name="Rectangle 22">
            <a:hlinkClick r:id="rId2"/>
          </p:cNvPr>
          <p:cNvSpPr>
            <a:spLocks noChangeArrowheads="1"/>
          </p:cNvSpPr>
          <p:nvPr/>
        </p:nvSpPr>
        <p:spPr bwMode="auto">
          <a:xfrm>
            <a:off x="827088" y="5876925"/>
            <a:ext cx="3790950" cy="366713"/>
          </a:xfrm>
          <a:prstGeom prst="rect">
            <a:avLst/>
          </a:prstGeom>
          <a:noFill/>
          <a:ln w="9525">
            <a:noFill/>
            <a:miter lim="800000"/>
            <a:headEnd/>
            <a:tailEnd/>
          </a:ln>
        </p:spPr>
        <p:txBody>
          <a:bodyPr wrap="none">
            <a:spAutoFit/>
          </a:bodyPr>
          <a:lstStyle/>
          <a:p>
            <a:r>
              <a:rPr lang="en-US" altLang="en-US" sz="1800" dirty="0"/>
              <a:t>http://adapt.k12ea.gov.tw/index.php</a:t>
            </a:r>
            <a:endParaRPr lang="zh-TW" altLang="en-US" sz="1800" dirty="0"/>
          </a:p>
        </p:txBody>
      </p:sp>
      <p:pic>
        <p:nvPicPr>
          <p:cNvPr id="24598" name="Picture 23">
            <a:hlinkClick r:id="rId6"/>
          </p:cNvPr>
          <p:cNvPicPr>
            <a:picLocks noChangeAspect="1" noChangeArrowheads="1"/>
          </p:cNvPicPr>
          <p:nvPr/>
        </p:nvPicPr>
        <p:blipFill>
          <a:blip r:embed="rId7" cstate="print"/>
          <a:srcRect/>
          <a:stretch>
            <a:fillRect/>
          </a:stretch>
        </p:blipFill>
        <p:spPr bwMode="auto">
          <a:xfrm>
            <a:off x="4859338" y="4005263"/>
            <a:ext cx="3816350" cy="1295400"/>
          </a:xfrm>
          <a:prstGeom prst="rect">
            <a:avLst/>
          </a:prstGeom>
          <a:noFill/>
          <a:ln w="9525">
            <a:noFill/>
            <a:miter lim="800000"/>
            <a:headEnd/>
            <a:tailEnd/>
          </a:ln>
        </p:spPr>
      </p:pic>
      <p:sp>
        <p:nvSpPr>
          <p:cNvPr id="24599" name="Text Box 24"/>
          <p:cNvSpPr txBox="1">
            <a:spLocks noChangeArrowheads="1"/>
          </p:cNvSpPr>
          <p:nvPr/>
        </p:nvSpPr>
        <p:spPr bwMode="auto">
          <a:xfrm>
            <a:off x="4752975" y="5876925"/>
            <a:ext cx="4391025" cy="366713"/>
          </a:xfrm>
          <a:prstGeom prst="rect">
            <a:avLst/>
          </a:prstGeom>
          <a:noFill/>
          <a:ln w="9525">
            <a:noFill/>
            <a:miter lim="800000"/>
            <a:headEnd/>
            <a:tailEnd/>
          </a:ln>
        </p:spPr>
        <p:txBody>
          <a:bodyPr>
            <a:spAutoFit/>
          </a:bodyPr>
          <a:lstStyle/>
          <a:p>
            <a:pPr>
              <a:spcBef>
                <a:spcPct val="50000"/>
              </a:spcBef>
            </a:pPr>
            <a:r>
              <a:rPr lang="en-US" altLang="zh-TW" sz="1800"/>
              <a:t>http://excellent.aide.gov.tw/newcubekm/</a:t>
            </a:r>
            <a:endParaRPr lang="zh-TW" altLang="en-US" sz="1800"/>
          </a:p>
        </p:txBody>
      </p:sp>
      <p:sp>
        <p:nvSpPr>
          <p:cNvPr id="24600" name="Text Box 25"/>
          <p:cNvSpPr txBox="1">
            <a:spLocks noChangeArrowheads="1"/>
          </p:cNvSpPr>
          <p:nvPr/>
        </p:nvSpPr>
        <p:spPr bwMode="auto">
          <a:xfrm>
            <a:off x="4932363" y="5445125"/>
            <a:ext cx="3671887" cy="366713"/>
          </a:xfrm>
          <a:prstGeom prst="rect">
            <a:avLst/>
          </a:prstGeom>
          <a:noFill/>
          <a:ln w="9525">
            <a:noFill/>
            <a:miter lim="800000"/>
            <a:headEnd/>
            <a:tailEnd/>
          </a:ln>
        </p:spPr>
        <p:txBody>
          <a:bodyPr>
            <a:spAutoFit/>
          </a:bodyPr>
          <a:lstStyle/>
          <a:p>
            <a:pPr>
              <a:spcBef>
                <a:spcPct val="50000"/>
              </a:spcBef>
            </a:pPr>
            <a:r>
              <a:rPr lang="zh-TW" altLang="en-US" sz="1800"/>
              <a:t>高中資優資訊網</a:t>
            </a:r>
            <a:r>
              <a:rPr lang="en-US" altLang="zh-TW" sz="1800"/>
              <a:t>---</a:t>
            </a:r>
            <a:r>
              <a:rPr lang="zh-TW" altLang="en-US" sz="1800"/>
              <a:t>藝才班招生網</a:t>
            </a:r>
          </a:p>
        </p:txBody>
      </p:sp>
      <p:pic>
        <p:nvPicPr>
          <p:cNvPr id="24601" name="Picture 32" descr="12"/>
          <p:cNvPicPr>
            <a:picLocks noChangeAspect="1" noChangeArrowheads="1"/>
          </p:cNvPicPr>
          <p:nvPr/>
        </p:nvPicPr>
        <p:blipFill>
          <a:blip r:embed="rId8" cstate="print"/>
          <a:srcRect/>
          <a:stretch>
            <a:fillRect/>
          </a:stretch>
        </p:blipFill>
        <p:spPr bwMode="auto">
          <a:xfrm>
            <a:off x="827088" y="333375"/>
            <a:ext cx="688975" cy="936625"/>
          </a:xfrm>
          <a:prstGeom prst="rect">
            <a:avLst/>
          </a:prstGeom>
          <a:noFill/>
          <a:ln w="9525">
            <a:noFill/>
            <a:miter lim="800000"/>
            <a:headEnd/>
            <a:tailEnd/>
          </a:ln>
        </p:spPr>
      </p:pic>
      <p:graphicFrame>
        <p:nvGraphicFramePr>
          <p:cNvPr id="176162" name="Group 34"/>
          <p:cNvGraphicFramePr>
            <a:graphicFrameLocks noGrp="1"/>
          </p:cNvGraphicFramePr>
          <p:nvPr/>
        </p:nvGraphicFramePr>
        <p:xfrm>
          <a:off x="1692275" y="333375"/>
          <a:ext cx="5903913" cy="863600"/>
        </p:xfrm>
        <a:graphic>
          <a:graphicData uri="http://schemas.openxmlformats.org/drawingml/2006/table">
            <a:tbl>
              <a:tblPr/>
              <a:tblGrid>
                <a:gridCol w="5903913">
                  <a:extLst>
                    <a:ext uri="{9D8B030D-6E8A-4147-A177-3AD203B41FA5}">
                      <a16:colId xmlns:a16="http://schemas.microsoft.com/office/drawing/2014/main" val="20000"/>
                    </a:ext>
                  </a:extLst>
                </a:gridCol>
              </a:tblGrid>
              <a:tr h="8636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1" lang="zh-TW" altLang="en-US" sz="3600" b="0" i="0" u="none" strike="noStrike" cap="none" normalizeH="0" baseline="0" smtClean="0">
                          <a:ln>
                            <a:noFill/>
                          </a:ln>
                          <a:solidFill>
                            <a:schemeClr val="tx1"/>
                          </a:solidFill>
                          <a:effectLst/>
                          <a:latin typeface="Arial" charset="0"/>
                          <a:ea typeface="標楷體" pitchFamily="65" charset="-120"/>
                        </a:rPr>
                        <a:t>十二年國教升學相關網站</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8" name="Picture 3"/>
          <p:cNvPicPr>
            <a:picLocks noChangeAspect="1" noChangeArrowheads="1"/>
          </p:cNvPicPr>
          <p:nvPr/>
        </p:nvPicPr>
        <p:blipFill>
          <a:blip r:embed="rId9" cstate="print"/>
          <a:srcRect l="4200" t="9240" r="59576" b="75640"/>
          <a:stretch>
            <a:fillRect/>
          </a:stretch>
        </p:blipFill>
        <p:spPr bwMode="auto">
          <a:xfrm>
            <a:off x="755576" y="3933056"/>
            <a:ext cx="3744416" cy="136815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11560" y="548680"/>
            <a:ext cx="7772400" cy="1470025"/>
          </a:xfrm>
        </p:spPr>
        <p:txBody>
          <a:bodyPr/>
          <a:lstStyle/>
          <a:p>
            <a:r>
              <a:rPr lang="zh-TW" altLang="en-US" sz="4800" dirty="0" smtClean="0"/>
              <a:t>教務處註冊組報告</a:t>
            </a:r>
            <a:endParaRPr lang="zh-TW" altLang="en-US" sz="4800" dirty="0"/>
          </a:p>
        </p:txBody>
      </p:sp>
      <p:sp>
        <p:nvSpPr>
          <p:cNvPr id="3" name="副標題 2"/>
          <p:cNvSpPr>
            <a:spLocks noGrp="1"/>
          </p:cNvSpPr>
          <p:nvPr>
            <p:ph type="subTitle" idx="1"/>
          </p:nvPr>
        </p:nvSpPr>
        <p:spPr>
          <a:xfrm>
            <a:off x="1331640" y="1844824"/>
            <a:ext cx="6400800" cy="3168352"/>
          </a:xfrm>
        </p:spPr>
        <p:txBody>
          <a:bodyPr/>
          <a:lstStyle/>
          <a:p>
            <a:r>
              <a:rPr lang="en-US" altLang="zh-TW" sz="4000" dirty="0" smtClean="0"/>
              <a:t>1.</a:t>
            </a:r>
            <a:r>
              <a:rPr lang="zh-TW" altLang="en-US" sz="4000" dirty="0" smtClean="0"/>
              <a:t>教育會考</a:t>
            </a:r>
            <a:endParaRPr lang="en-US" altLang="zh-TW" sz="4000" dirty="0" smtClean="0"/>
          </a:p>
          <a:p>
            <a:r>
              <a:rPr lang="en-US" altLang="zh-TW" sz="4000" dirty="0" smtClean="0"/>
              <a:t>2.</a:t>
            </a:r>
            <a:r>
              <a:rPr lang="zh-TW" altLang="en-US" sz="4000" dirty="0" smtClean="0"/>
              <a:t>超額比序</a:t>
            </a:r>
            <a:endParaRPr lang="en-US" altLang="zh-TW" sz="4000" dirty="0" smtClean="0"/>
          </a:p>
          <a:p>
            <a:r>
              <a:rPr lang="en-US" altLang="zh-TW" sz="4000" dirty="0" smtClean="0"/>
              <a:t>3.</a:t>
            </a:r>
            <a:r>
              <a:rPr lang="zh-TW" altLang="en-US" sz="4000" dirty="0" smtClean="0"/>
              <a:t>升學管道</a:t>
            </a:r>
            <a:endParaRPr lang="en-US" altLang="zh-TW" sz="4000" dirty="0" smtClean="0"/>
          </a:p>
          <a:p>
            <a:r>
              <a:rPr lang="en-US" altLang="zh-TW" sz="4000" dirty="0" smtClean="0"/>
              <a:t>4.</a:t>
            </a:r>
            <a:r>
              <a:rPr lang="zh-TW" altLang="en-US" sz="4000" dirty="0" smtClean="0"/>
              <a:t>請假與補考</a:t>
            </a:r>
            <a:endParaRPr lang="en-US" altLang="zh-TW" sz="4000" dirty="0" smtClean="0"/>
          </a:p>
          <a:p>
            <a:r>
              <a:rPr lang="en-US" altLang="zh-TW" sz="4000" dirty="0" smtClean="0"/>
              <a:t>5.</a:t>
            </a:r>
            <a:r>
              <a:rPr lang="zh-TW" altLang="en-US" sz="4000" dirty="0" smtClean="0"/>
              <a:t>升學相關網頁介紹</a:t>
            </a:r>
            <a:endParaRPr lang="en-US" altLang="zh-TW" sz="4000" dirty="0" smtClean="0"/>
          </a:p>
          <a:p>
            <a:endParaRPr lang="zh-TW" altLang="en-US" sz="4000" dirty="0"/>
          </a:p>
        </p:txBody>
      </p:sp>
      <p:sp>
        <p:nvSpPr>
          <p:cNvPr id="4" name="投影片編號版面配置區 3"/>
          <p:cNvSpPr>
            <a:spLocks noGrp="1"/>
          </p:cNvSpPr>
          <p:nvPr>
            <p:ph type="sldNum" sz="quarter" idx="4"/>
          </p:nvPr>
        </p:nvSpPr>
        <p:spPr/>
        <p:txBody>
          <a:bodyPr/>
          <a:lstStyle/>
          <a:p>
            <a:fld id="{1C6E4CFB-D5C7-44F8-8B47-D3E0F5D904E7}" type="slidenum">
              <a:rPr lang="zh-TW" altLang="en-US" smtClean="0"/>
              <a:pPr/>
              <a:t>4</a:t>
            </a:fld>
            <a:endParaRPr lang="zh-TW" altLang="en-US"/>
          </a:p>
        </p:txBody>
      </p:sp>
      <p:grpSp>
        <p:nvGrpSpPr>
          <p:cNvPr id="12" name="群組 11"/>
          <p:cNvGrpSpPr/>
          <p:nvPr/>
        </p:nvGrpSpPr>
        <p:grpSpPr>
          <a:xfrm>
            <a:off x="0" y="0"/>
            <a:ext cx="9144000" cy="633489"/>
            <a:chOff x="0" y="0"/>
            <a:chExt cx="9144000" cy="633489"/>
          </a:xfrm>
        </p:grpSpPr>
        <p:sp>
          <p:nvSpPr>
            <p:cNvPr id="5" name="向右箭號 4"/>
            <p:cNvSpPr/>
            <p:nvPr/>
          </p:nvSpPr>
          <p:spPr>
            <a:xfrm>
              <a:off x="0" y="0"/>
              <a:ext cx="9144000" cy="6206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向右箭號 6"/>
            <p:cNvSpPr/>
            <p:nvPr/>
          </p:nvSpPr>
          <p:spPr>
            <a:xfrm>
              <a:off x="35520" y="12801"/>
              <a:ext cx="8164016" cy="62068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向右箭號 7"/>
            <p:cNvSpPr/>
            <p:nvPr/>
          </p:nvSpPr>
          <p:spPr>
            <a:xfrm>
              <a:off x="46519" y="12801"/>
              <a:ext cx="7408416" cy="62068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向右箭號 8"/>
            <p:cNvSpPr/>
            <p:nvPr/>
          </p:nvSpPr>
          <p:spPr>
            <a:xfrm>
              <a:off x="0" y="0"/>
              <a:ext cx="6660232" cy="620688"/>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右箭號 9"/>
            <p:cNvSpPr/>
            <p:nvPr/>
          </p:nvSpPr>
          <p:spPr>
            <a:xfrm>
              <a:off x="34393" y="12801"/>
              <a:ext cx="5833751" cy="620688"/>
            </a:xfrm>
            <a:prstGeom prst="rightArrow">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向右箭號 10"/>
            <p:cNvSpPr/>
            <p:nvPr/>
          </p:nvSpPr>
          <p:spPr>
            <a:xfrm>
              <a:off x="1" y="12801"/>
              <a:ext cx="5004048" cy="620688"/>
            </a:xfrm>
            <a:prstGeom prst="rightArrow">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91266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1C6E4CFB-D5C7-44F8-8B47-D3E0F5D904E7}" type="slidenum">
              <a:rPr lang="zh-TW" altLang="en-US" smtClean="0"/>
              <a:pPr/>
              <a:t>5</a:t>
            </a:fld>
            <a:endParaRPr lang="zh-TW" altLang="en-US"/>
          </a:p>
        </p:txBody>
      </p:sp>
      <p:sp>
        <p:nvSpPr>
          <p:cNvPr id="3" name="內容版面配置區 2"/>
          <p:cNvSpPr txBox="1">
            <a:spLocks/>
          </p:cNvSpPr>
          <p:nvPr/>
        </p:nvSpPr>
        <p:spPr>
          <a:xfrm>
            <a:off x="395536" y="692696"/>
            <a:ext cx="8136904" cy="3744416"/>
          </a:xfrm>
          <a:prstGeom prst="rect">
            <a:avLst/>
          </a:prstGeom>
        </p:spPr>
        <p:txBody>
          <a:bodyPr/>
          <a:lstStyle/>
          <a:p>
            <a:pPr marL="742950" lvl="1" indent="-285750">
              <a:spcBef>
                <a:spcPct val="20000"/>
              </a:spcBef>
            </a:pPr>
            <a:r>
              <a:rPr lang="en-US" altLang="zh-TW" sz="6600" b="1" kern="0" dirty="0" smtClean="0">
                <a:latin typeface="標楷體" pitchFamily="65" charset="-120"/>
                <a:ea typeface="標楷體" pitchFamily="65" charset="-120"/>
                <a:cs typeface="Times New Roman" pitchFamily="18" charset="0"/>
              </a:rPr>
              <a:t>1.</a:t>
            </a:r>
            <a:r>
              <a:rPr lang="zh-TW" altLang="en-US" sz="6600" b="1" kern="0" dirty="0" smtClean="0">
                <a:latin typeface="標楷體" pitchFamily="65" charset="-120"/>
                <a:ea typeface="標楷體" pitchFamily="65" charset="-120"/>
                <a:cs typeface="Times New Roman" pitchFamily="18" charset="0"/>
              </a:rPr>
              <a:t>國中教育會考</a:t>
            </a:r>
            <a:endParaRPr lang="en-US" altLang="zh-TW" sz="6600" b="1" kern="0" dirty="0" smtClean="0">
              <a:latin typeface="標楷體" pitchFamily="65" charset="-120"/>
              <a:ea typeface="標楷體" pitchFamily="65" charset="-120"/>
              <a:cs typeface="Times New Roman" pitchFamily="18" charset="0"/>
            </a:endParaRPr>
          </a:p>
          <a:p>
            <a:pPr marL="742950" lvl="1" indent="-285750">
              <a:spcBef>
                <a:spcPct val="20000"/>
              </a:spcBef>
            </a:pPr>
            <a:r>
              <a:rPr lang="zh-TW" altLang="en-US" sz="6600" b="1" kern="0" dirty="0" smtClean="0">
                <a:latin typeface="標楷體" pitchFamily="65" charset="-120"/>
                <a:ea typeface="標楷體" pitchFamily="65" charset="-120"/>
                <a:cs typeface="Times New Roman" pitchFamily="18" charset="0"/>
              </a:rPr>
              <a:t>考試日期：</a:t>
            </a:r>
            <a:endParaRPr lang="en-US" altLang="zh-TW" sz="6600" b="1" kern="0" dirty="0" smtClean="0">
              <a:latin typeface="標楷體" pitchFamily="65" charset="-120"/>
              <a:ea typeface="標楷體" pitchFamily="65" charset="-120"/>
              <a:cs typeface="Times New Roman" pitchFamily="18" charset="0"/>
            </a:endParaRPr>
          </a:p>
          <a:p>
            <a:pPr marL="742950" lvl="1" indent="-285750">
              <a:spcBef>
                <a:spcPct val="20000"/>
              </a:spcBef>
            </a:pPr>
            <a:r>
              <a:rPr lang="en-US" altLang="zh-TW" sz="6600" b="1" kern="0" dirty="0" smtClean="0">
                <a:latin typeface="標楷體" pitchFamily="65" charset="-120"/>
                <a:ea typeface="標楷體" pitchFamily="65" charset="-120"/>
                <a:cs typeface="Times New Roman" pitchFamily="18" charset="0"/>
              </a:rPr>
              <a:t>109</a:t>
            </a:r>
            <a:r>
              <a:rPr lang="zh-TW" altLang="en-US" sz="6600" b="1" kern="0" dirty="0" smtClean="0">
                <a:latin typeface="標楷體" pitchFamily="65" charset="-120"/>
                <a:ea typeface="標楷體" pitchFamily="65" charset="-120"/>
                <a:cs typeface="Times New Roman" pitchFamily="18" charset="0"/>
              </a:rPr>
              <a:t>年</a:t>
            </a:r>
            <a:r>
              <a:rPr lang="en-US" altLang="zh-TW" sz="6600" b="1" kern="0" dirty="0" smtClean="0">
                <a:latin typeface="標楷體" pitchFamily="65" charset="-120"/>
                <a:ea typeface="標楷體" pitchFamily="65" charset="-120"/>
                <a:cs typeface="Times New Roman" pitchFamily="18" charset="0"/>
              </a:rPr>
              <a:t>5</a:t>
            </a:r>
            <a:r>
              <a:rPr lang="zh-TW" altLang="en-US" sz="6600" b="1" kern="0" dirty="0" smtClean="0">
                <a:latin typeface="標楷體" pitchFamily="65" charset="-120"/>
                <a:ea typeface="標楷體" pitchFamily="65" charset="-120"/>
                <a:cs typeface="Times New Roman" pitchFamily="18" charset="0"/>
              </a:rPr>
              <a:t>月</a:t>
            </a:r>
            <a:r>
              <a:rPr lang="en-US" altLang="zh-TW" sz="6600" b="1" kern="0" dirty="0" smtClean="0">
                <a:latin typeface="標楷體" pitchFamily="65" charset="-120"/>
                <a:ea typeface="標楷體" pitchFamily="65" charset="-120"/>
                <a:cs typeface="Times New Roman" pitchFamily="18" charset="0"/>
              </a:rPr>
              <a:t>16 </a:t>
            </a:r>
            <a:r>
              <a:rPr lang="zh-TW" altLang="en-US" sz="6600" b="1" kern="0" dirty="0" smtClean="0">
                <a:latin typeface="標楷體" pitchFamily="65" charset="-120"/>
                <a:ea typeface="標楷體" pitchFamily="65" charset="-120"/>
                <a:cs typeface="Times New Roman" pitchFamily="18" charset="0"/>
              </a:rPr>
              <a:t>、</a:t>
            </a:r>
            <a:r>
              <a:rPr lang="en-US" altLang="zh-TW" sz="6600" b="1" kern="0" dirty="0" smtClean="0">
                <a:latin typeface="標楷體" pitchFamily="65" charset="-120"/>
                <a:ea typeface="標楷體" pitchFamily="65" charset="-120"/>
                <a:cs typeface="Times New Roman" pitchFamily="18" charset="0"/>
              </a:rPr>
              <a:t>17</a:t>
            </a:r>
            <a:r>
              <a:rPr lang="zh-TW" altLang="en-US" sz="6600" b="1" kern="0" dirty="0" smtClean="0">
                <a:latin typeface="標楷體" pitchFamily="65" charset="-120"/>
                <a:ea typeface="標楷體" pitchFamily="65" charset="-120"/>
                <a:cs typeface="Times New Roman" pitchFamily="18" charset="0"/>
              </a:rPr>
              <a:t>日</a:t>
            </a:r>
            <a:endParaRPr lang="en-US" altLang="zh-TW" sz="6600" b="1" dirty="0" smtClean="0">
              <a:latin typeface="標楷體" pitchFamily="65" charset="-120"/>
              <a:ea typeface="標楷體" pitchFamily="65" charset="-120"/>
            </a:endParaRPr>
          </a:p>
          <a:p>
            <a:pPr marL="742950" lvl="1" indent="-285750">
              <a:spcBef>
                <a:spcPct val="20000"/>
              </a:spcBef>
            </a:pPr>
            <a:endParaRPr lang="zh-TW" altLang="en-US" sz="6600" b="1" dirty="0" smtClean="0">
              <a:latin typeface="標楷體" pitchFamily="65" charset="-120"/>
              <a:ea typeface="標楷體" pitchFamily="65" charset="-120"/>
            </a:endParaRPr>
          </a:p>
          <a:p>
            <a:pPr marL="742950" lvl="1" indent="-285750">
              <a:spcBef>
                <a:spcPct val="20000"/>
              </a:spcBef>
            </a:pPr>
            <a:endParaRPr lang="en-US" altLang="zh-TW" sz="6600" b="1" dirty="0" smtClean="0">
              <a:latin typeface="標楷體" pitchFamily="65" charset="-120"/>
              <a:ea typeface="標楷體" pitchFamily="65" charset="-120"/>
            </a:endParaRPr>
          </a:p>
          <a:p>
            <a:pPr marL="742950" lvl="1" indent="-285750">
              <a:spcBef>
                <a:spcPct val="20000"/>
              </a:spcBef>
            </a:pPr>
            <a:endParaRPr kumimoji="1" lang="en-US" altLang="zh-TW" sz="6600" b="1" i="0" u="none" strike="noStrike" kern="0" cap="none" spc="0" normalizeH="0" baseline="0" noProof="0" dirty="0" smtClean="0">
              <a:ln>
                <a:noFill/>
              </a:ln>
              <a:effectLst/>
              <a:uLnTx/>
              <a:uFillTx/>
              <a:latin typeface="標楷體" pitchFamily="65" charset="-120"/>
              <a:ea typeface="標楷體" pitchFamily="65" charset="-120"/>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1" lang="zh-TW" altLang="en-US" sz="6600" b="1" i="0" u="none" strike="noStrike" kern="0" cap="none" spc="0" normalizeH="0" baseline="0" noProof="0" dirty="0" smtClean="0">
              <a:ln>
                <a:noFill/>
              </a:ln>
              <a:effectLst/>
              <a:uLnTx/>
              <a:uFillTx/>
              <a:latin typeface="標楷體" pitchFamily="65" charset="-120"/>
              <a:ea typeface="標楷體" pitchFamily="65" charset="-120"/>
            </a:endParaRPr>
          </a:p>
        </p:txBody>
      </p:sp>
      <p:sp>
        <p:nvSpPr>
          <p:cNvPr id="4" name="內容版面配置區 2"/>
          <p:cNvSpPr txBox="1">
            <a:spLocks/>
          </p:cNvSpPr>
          <p:nvPr/>
        </p:nvSpPr>
        <p:spPr>
          <a:xfrm>
            <a:off x="683568" y="4581128"/>
            <a:ext cx="8136904" cy="1179512"/>
          </a:xfrm>
          <a:prstGeom prst="rect">
            <a:avLst/>
          </a:prstGeom>
        </p:spPr>
        <p:txBody>
          <a:bodyPr/>
          <a:lstStyle/>
          <a:p>
            <a:pPr marL="742950" lvl="1" indent="-285750">
              <a:spcBef>
                <a:spcPct val="20000"/>
              </a:spcBef>
            </a:pPr>
            <a:r>
              <a:rPr lang="zh-TW" altLang="en-US" sz="6600" b="1" dirty="0" smtClean="0">
                <a:solidFill>
                  <a:srgbClr val="FF0000"/>
                </a:solidFill>
                <a:latin typeface="標楷體" pitchFamily="65" charset="-120"/>
                <a:ea typeface="標楷體" pitchFamily="65" charset="-120"/>
              </a:rPr>
              <a:t>距今</a:t>
            </a:r>
            <a:r>
              <a:rPr lang="en-US" altLang="zh-TW" sz="6600" b="1" dirty="0" smtClean="0">
                <a:solidFill>
                  <a:srgbClr val="FF0000"/>
                </a:solidFill>
                <a:latin typeface="標楷體" pitchFamily="65" charset="-120"/>
                <a:ea typeface="標楷體" pitchFamily="65" charset="-120"/>
              </a:rPr>
              <a:t>230</a:t>
            </a:r>
            <a:r>
              <a:rPr lang="zh-TW" altLang="en-US" sz="6600" b="1" dirty="0" smtClean="0">
                <a:solidFill>
                  <a:srgbClr val="FF0000"/>
                </a:solidFill>
                <a:latin typeface="標楷體" pitchFamily="65" charset="-120"/>
                <a:ea typeface="標楷體" pitchFamily="65" charset="-120"/>
              </a:rPr>
              <a:t>天</a:t>
            </a:r>
          </a:p>
          <a:p>
            <a:pPr marL="742950" lvl="1" indent="-285750">
              <a:spcBef>
                <a:spcPct val="20000"/>
              </a:spcBef>
            </a:pPr>
            <a:endParaRPr lang="en-US" altLang="zh-TW" sz="6600" b="1" dirty="0" smtClean="0">
              <a:solidFill>
                <a:srgbClr val="FF0000"/>
              </a:solidFill>
              <a:latin typeface="標楷體" pitchFamily="65" charset="-120"/>
              <a:ea typeface="標楷體" pitchFamily="65" charset="-120"/>
            </a:endParaRPr>
          </a:p>
          <a:p>
            <a:pPr marL="742950" lvl="1" indent="-285750">
              <a:spcBef>
                <a:spcPct val="20000"/>
              </a:spcBef>
            </a:pPr>
            <a:endParaRPr kumimoji="1" lang="en-US" altLang="zh-TW" sz="6600" b="1" i="0" u="none" strike="noStrike" kern="0" cap="none" spc="0" normalizeH="0" baseline="0" noProof="0" dirty="0" smtClean="0">
              <a:ln>
                <a:noFill/>
              </a:ln>
              <a:solidFill>
                <a:srgbClr val="FF0000"/>
              </a:solidFill>
              <a:effectLst/>
              <a:uLnTx/>
              <a:uFillTx/>
              <a:latin typeface="標楷體" pitchFamily="65" charset="-120"/>
              <a:ea typeface="標楷體" pitchFamily="65" charset="-120"/>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Tx/>
              <a:buSzTx/>
              <a:tabLst/>
              <a:defRPr/>
            </a:pPr>
            <a:endParaRPr kumimoji="1" lang="zh-TW" altLang="en-US" sz="6600" b="1" i="0" u="none" strike="noStrike" kern="0" cap="none" spc="0" normalizeH="0" baseline="0" noProof="0" dirty="0" smtClean="0">
              <a:ln>
                <a:noFill/>
              </a:ln>
              <a:solidFill>
                <a:srgbClr val="FF0000"/>
              </a:solidFill>
              <a:effectLst/>
              <a:uLnTx/>
              <a:uFillTx/>
              <a:latin typeface="標楷體" pitchFamily="65" charset="-120"/>
              <a:ea typeface="標楷體" pitchFamily="65" charset="-120"/>
            </a:endParaRPr>
          </a:p>
        </p:txBody>
      </p:sp>
      <p:grpSp>
        <p:nvGrpSpPr>
          <p:cNvPr id="5" name="群組 4"/>
          <p:cNvGrpSpPr/>
          <p:nvPr/>
        </p:nvGrpSpPr>
        <p:grpSpPr>
          <a:xfrm>
            <a:off x="0" y="0"/>
            <a:ext cx="9144000" cy="633489"/>
            <a:chOff x="0" y="0"/>
            <a:chExt cx="9144000" cy="633489"/>
          </a:xfrm>
        </p:grpSpPr>
        <p:sp>
          <p:nvSpPr>
            <p:cNvPr id="6" name="向右箭號 5"/>
            <p:cNvSpPr/>
            <p:nvPr/>
          </p:nvSpPr>
          <p:spPr>
            <a:xfrm>
              <a:off x="0" y="0"/>
              <a:ext cx="9144000" cy="6206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向右箭號 6"/>
            <p:cNvSpPr/>
            <p:nvPr/>
          </p:nvSpPr>
          <p:spPr>
            <a:xfrm>
              <a:off x="35520" y="12801"/>
              <a:ext cx="8164016" cy="62068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向右箭號 7"/>
            <p:cNvSpPr/>
            <p:nvPr/>
          </p:nvSpPr>
          <p:spPr>
            <a:xfrm>
              <a:off x="46519" y="12801"/>
              <a:ext cx="7408416" cy="62068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向右箭號 8"/>
            <p:cNvSpPr/>
            <p:nvPr/>
          </p:nvSpPr>
          <p:spPr>
            <a:xfrm>
              <a:off x="0" y="0"/>
              <a:ext cx="6660232" cy="620688"/>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右箭號 9"/>
            <p:cNvSpPr/>
            <p:nvPr/>
          </p:nvSpPr>
          <p:spPr>
            <a:xfrm>
              <a:off x="34393" y="12801"/>
              <a:ext cx="5833751" cy="620688"/>
            </a:xfrm>
            <a:prstGeom prst="rightArrow">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向右箭號 10"/>
            <p:cNvSpPr/>
            <p:nvPr/>
          </p:nvSpPr>
          <p:spPr>
            <a:xfrm>
              <a:off x="1" y="12801"/>
              <a:ext cx="5004048" cy="620688"/>
            </a:xfrm>
            <a:prstGeom prst="rightArrow">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p:txBody>
          <a:bodyPr/>
          <a:lstStyle/>
          <a:p>
            <a:pPr eaLnBrk="1" hangingPunct="1"/>
            <a:r>
              <a:rPr lang="zh-TW" altLang="en-US" smtClean="0"/>
              <a:t>國中教育會考何時考</a:t>
            </a:r>
          </a:p>
        </p:txBody>
      </p:sp>
      <p:graphicFrame>
        <p:nvGraphicFramePr>
          <p:cNvPr id="5" name="內容版面配置區 4"/>
          <p:cNvGraphicFramePr>
            <a:graphicFrameLocks noGrp="1"/>
          </p:cNvGraphicFramePr>
          <p:nvPr>
            <p:ph idx="1"/>
          </p:nvPr>
        </p:nvGraphicFramePr>
        <p:xfrm>
          <a:off x="468313" y="1268413"/>
          <a:ext cx="8280400" cy="5197477"/>
        </p:xfrm>
        <a:graphic>
          <a:graphicData uri="http://schemas.openxmlformats.org/drawingml/2006/table">
            <a:tbl>
              <a:tblPr/>
              <a:tblGrid>
                <a:gridCol w="2070100">
                  <a:extLst>
                    <a:ext uri="{9D8B030D-6E8A-4147-A177-3AD203B41FA5}">
                      <a16:colId xmlns:a16="http://schemas.microsoft.com/office/drawing/2014/main" val="20000"/>
                    </a:ext>
                  </a:extLst>
                </a:gridCol>
                <a:gridCol w="2070100">
                  <a:extLst>
                    <a:ext uri="{9D8B030D-6E8A-4147-A177-3AD203B41FA5}">
                      <a16:colId xmlns:a16="http://schemas.microsoft.com/office/drawing/2014/main" val="20001"/>
                    </a:ext>
                  </a:extLst>
                </a:gridCol>
                <a:gridCol w="2070100">
                  <a:extLst>
                    <a:ext uri="{9D8B030D-6E8A-4147-A177-3AD203B41FA5}">
                      <a16:colId xmlns:a16="http://schemas.microsoft.com/office/drawing/2014/main" val="20002"/>
                    </a:ext>
                  </a:extLst>
                </a:gridCol>
                <a:gridCol w="2070100">
                  <a:extLst>
                    <a:ext uri="{9D8B030D-6E8A-4147-A177-3AD203B41FA5}">
                      <a16:colId xmlns:a16="http://schemas.microsoft.com/office/drawing/2014/main" val="20003"/>
                    </a:ext>
                  </a:extLst>
                </a:gridCol>
              </a:tblGrid>
              <a:tr h="457211">
                <a:tc gridSpan="2">
                  <a:txBody>
                    <a:bodyPr/>
                    <a:lstStyle/>
                    <a:p>
                      <a:pPr algn="ctr">
                        <a:lnSpc>
                          <a:spcPct val="125000"/>
                        </a:lnSpc>
                      </a:pPr>
                      <a:r>
                        <a:rPr lang="en-US" altLang="zh-TW" sz="2400" b="1" kern="100" dirty="0" smtClean="0">
                          <a:solidFill>
                            <a:srgbClr val="000000"/>
                          </a:solidFill>
                          <a:latin typeface="Times New Roman" pitchFamily="18" charset="0"/>
                          <a:ea typeface="標楷體"/>
                          <a:cs typeface="Times New Roman" pitchFamily="18" charset="0"/>
                        </a:rPr>
                        <a:t>109</a:t>
                      </a:r>
                      <a:r>
                        <a:rPr lang="zh-TW" altLang="en-US" sz="2400" b="1" kern="100" dirty="0" smtClean="0">
                          <a:solidFill>
                            <a:srgbClr val="000000"/>
                          </a:solidFill>
                          <a:latin typeface="Times New Roman" pitchFamily="18" charset="0"/>
                          <a:ea typeface="標楷體"/>
                          <a:cs typeface="Times New Roman" pitchFamily="18" charset="0"/>
                        </a:rPr>
                        <a:t>年</a:t>
                      </a:r>
                      <a:r>
                        <a:rPr lang="en-US" sz="2400" b="1" kern="100" dirty="0" smtClean="0">
                          <a:solidFill>
                            <a:srgbClr val="000000"/>
                          </a:solidFill>
                          <a:latin typeface="Times New Roman" pitchFamily="18" charset="0"/>
                          <a:ea typeface="標楷體"/>
                          <a:cs typeface="Times New Roman" pitchFamily="18" charset="0"/>
                        </a:rPr>
                        <a:t>5</a:t>
                      </a:r>
                      <a:r>
                        <a:rPr lang="zh-TW" sz="2400" b="1" kern="100" dirty="0" smtClean="0">
                          <a:solidFill>
                            <a:srgbClr val="000000"/>
                          </a:solidFill>
                          <a:latin typeface="Times New Roman" pitchFamily="18" charset="0"/>
                          <a:ea typeface="標楷體"/>
                          <a:cs typeface="Times New Roman" pitchFamily="18" charset="0"/>
                        </a:rPr>
                        <a:t>月</a:t>
                      </a:r>
                      <a:r>
                        <a:rPr lang="en-US" sz="2400" b="1" kern="100" dirty="0" smtClean="0">
                          <a:solidFill>
                            <a:srgbClr val="000000"/>
                          </a:solidFill>
                          <a:latin typeface="Times New Roman" pitchFamily="18" charset="0"/>
                          <a:ea typeface="標楷體"/>
                          <a:cs typeface="Times New Roman" pitchFamily="18" charset="0"/>
                        </a:rPr>
                        <a:t>16</a:t>
                      </a:r>
                      <a:r>
                        <a:rPr lang="zh-TW" sz="2400" b="1" kern="100" dirty="0" smtClean="0">
                          <a:solidFill>
                            <a:srgbClr val="000000"/>
                          </a:solidFill>
                          <a:latin typeface="Times New Roman" pitchFamily="18" charset="0"/>
                          <a:ea typeface="標楷體"/>
                          <a:cs typeface="Times New Roman" pitchFamily="18" charset="0"/>
                        </a:rPr>
                        <a:t>日</a:t>
                      </a:r>
                      <a:r>
                        <a:rPr lang="zh-TW" sz="2400" b="1" kern="100" dirty="0">
                          <a:solidFill>
                            <a:srgbClr val="000000"/>
                          </a:solidFill>
                          <a:latin typeface="Times New Roman" pitchFamily="18" charset="0"/>
                          <a:ea typeface="標楷體"/>
                          <a:cs typeface="Times New Roman" pitchFamily="18" charset="0"/>
                        </a:rPr>
                        <a:t>（六）</a:t>
                      </a:r>
                      <a:endParaRPr lang="zh-TW" sz="24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a:txBody>
                    <a:bodyPr/>
                    <a:lstStyle/>
                    <a:p>
                      <a:endParaRPr lang="zh-TW" altLang="en-US"/>
                    </a:p>
                  </a:txBody>
                  <a:tcPr/>
                </a:tc>
                <a:tc gridSpan="2">
                  <a:txBody>
                    <a:bodyPr/>
                    <a:lstStyle/>
                    <a:p>
                      <a:pPr algn="ctr">
                        <a:lnSpc>
                          <a:spcPct val="125000"/>
                        </a:lnSpc>
                      </a:pPr>
                      <a:r>
                        <a:rPr lang="en-US" altLang="zh-TW" sz="2400" b="1" kern="100" dirty="0" smtClean="0">
                          <a:solidFill>
                            <a:srgbClr val="000000"/>
                          </a:solidFill>
                          <a:latin typeface="Times New Roman" pitchFamily="18" charset="0"/>
                          <a:ea typeface="標楷體"/>
                          <a:cs typeface="Times New Roman" pitchFamily="18" charset="0"/>
                        </a:rPr>
                        <a:t>109</a:t>
                      </a:r>
                      <a:r>
                        <a:rPr lang="zh-TW" altLang="en-US" sz="2400" b="1" kern="100" dirty="0" smtClean="0">
                          <a:solidFill>
                            <a:srgbClr val="000000"/>
                          </a:solidFill>
                          <a:latin typeface="Times New Roman" pitchFamily="18" charset="0"/>
                          <a:ea typeface="標楷體"/>
                          <a:cs typeface="Times New Roman" pitchFamily="18" charset="0"/>
                        </a:rPr>
                        <a:t>年</a:t>
                      </a:r>
                      <a:r>
                        <a:rPr lang="en-US" sz="2400" b="1" kern="100" dirty="0" smtClean="0">
                          <a:solidFill>
                            <a:srgbClr val="000000"/>
                          </a:solidFill>
                          <a:latin typeface="Times New Roman" pitchFamily="18" charset="0"/>
                          <a:ea typeface="標楷體"/>
                          <a:cs typeface="Times New Roman" pitchFamily="18" charset="0"/>
                        </a:rPr>
                        <a:t>5</a:t>
                      </a:r>
                      <a:r>
                        <a:rPr lang="zh-TW" sz="2400" b="1" kern="100" dirty="0" smtClean="0">
                          <a:solidFill>
                            <a:srgbClr val="000000"/>
                          </a:solidFill>
                          <a:latin typeface="Times New Roman" pitchFamily="18" charset="0"/>
                          <a:ea typeface="標楷體"/>
                          <a:cs typeface="Times New Roman" pitchFamily="18" charset="0"/>
                        </a:rPr>
                        <a:t>月</a:t>
                      </a:r>
                      <a:r>
                        <a:rPr lang="en-US" altLang="zh-TW" sz="2400" b="1" kern="100" dirty="0" smtClean="0">
                          <a:solidFill>
                            <a:srgbClr val="000000"/>
                          </a:solidFill>
                          <a:latin typeface="Times New Roman" pitchFamily="18" charset="0"/>
                          <a:ea typeface="標楷體"/>
                          <a:cs typeface="Times New Roman" pitchFamily="18" charset="0"/>
                        </a:rPr>
                        <a:t>17</a:t>
                      </a:r>
                      <a:r>
                        <a:rPr lang="zh-TW" sz="2400" b="1" kern="100" dirty="0" smtClean="0">
                          <a:solidFill>
                            <a:srgbClr val="000000"/>
                          </a:solidFill>
                          <a:latin typeface="Times New Roman" pitchFamily="18" charset="0"/>
                          <a:ea typeface="標楷體"/>
                          <a:cs typeface="Times New Roman" pitchFamily="18" charset="0"/>
                        </a:rPr>
                        <a:t>日</a:t>
                      </a:r>
                      <a:r>
                        <a:rPr lang="zh-TW" sz="2400" b="1" kern="100" dirty="0">
                          <a:solidFill>
                            <a:srgbClr val="000000"/>
                          </a:solidFill>
                          <a:latin typeface="Times New Roman" pitchFamily="18" charset="0"/>
                          <a:ea typeface="標楷體"/>
                          <a:cs typeface="Times New Roman" pitchFamily="18" charset="0"/>
                        </a:rPr>
                        <a:t>（日）</a:t>
                      </a:r>
                      <a:endParaRPr lang="zh-TW" sz="24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0"/>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08:20-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08:30</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a:t>
                      </a:r>
                      <a:r>
                        <a:rPr lang="zh-TW" sz="2000" kern="100" dirty="0" smtClean="0">
                          <a:solidFill>
                            <a:srgbClr val="000000"/>
                          </a:solidFill>
                          <a:latin typeface="Times New Roman" pitchFamily="18" charset="0"/>
                          <a:ea typeface="標楷體"/>
                          <a:cs typeface="Times New Roman" pitchFamily="18" charset="0"/>
                        </a:rPr>
                        <a:t>說明</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08:20-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08:30</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FFF99"/>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a:t>
                      </a:r>
                      <a:r>
                        <a:rPr lang="zh-TW" sz="2000" kern="100" dirty="0" smtClean="0">
                          <a:solidFill>
                            <a:srgbClr val="000000"/>
                          </a:solidFill>
                          <a:latin typeface="Times New Roman" pitchFamily="18" charset="0"/>
                          <a:ea typeface="標楷體"/>
                          <a:cs typeface="Times New Roman" pitchFamily="18" charset="0"/>
                        </a:rPr>
                        <a:t>說明</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FFF99"/>
                    </a:solidFill>
                  </a:tcPr>
                </a:tc>
                <a:extLst>
                  <a:ext uri="{0D108BD9-81ED-4DB2-BD59-A6C34878D82A}">
                    <a16:rowId xmlns:a16="http://schemas.microsoft.com/office/drawing/2014/main" val="10001"/>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08:30-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09:40</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社</a:t>
                      </a:r>
                      <a:r>
                        <a:rPr lang="en-US" sz="2400" b="1" kern="100" dirty="0">
                          <a:solidFill>
                            <a:srgbClr val="000000"/>
                          </a:solidFill>
                          <a:latin typeface="Times New Roman" pitchFamily="18" charset="0"/>
                          <a:ea typeface="標楷體"/>
                          <a:cs typeface="Times New Roman" pitchFamily="18" charset="0"/>
                        </a:rPr>
                        <a:t>    </a:t>
                      </a:r>
                      <a:r>
                        <a:rPr lang="zh-TW" sz="2400" b="1" kern="100" dirty="0" smtClean="0">
                          <a:solidFill>
                            <a:srgbClr val="000000"/>
                          </a:solidFill>
                          <a:latin typeface="Times New Roman" pitchFamily="18" charset="0"/>
                          <a:ea typeface="標楷體"/>
                          <a:cs typeface="Times New Roman" pitchFamily="18" charset="0"/>
                        </a:rPr>
                        <a:t>會</a:t>
                      </a:r>
                      <a:endParaRPr lang="zh-TW" sz="24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08:30-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09:40</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FFF99"/>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自</a:t>
                      </a:r>
                      <a:r>
                        <a:rPr lang="en-US" sz="2400" b="1" kern="100" dirty="0">
                          <a:solidFill>
                            <a:srgbClr val="000000"/>
                          </a:solidFill>
                          <a:latin typeface="Times New Roman" pitchFamily="18" charset="0"/>
                          <a:ea typeface="標楷體"/>
                          <a:cs typeface="Times New Roman" pitchFamily="18" charset="0"/>
                        </a:rPr>
                        <a:t>    </a:t>
                      </a:r>
                      <a:r>
                        <a:rPr lang="zh-TW" sz="2400" b="1" kern="100" dirty="0" smtClean="0">
                          <a:solidFill>
                            <a:srgbClr val="000000"/>
                          </a:solidFill>
                          <a:latin typeface="Times New Roman" pitchFamily="18" charset="0"/>
                          <a:ea typeface="標楷體"/>
                          <a:cs typeface="Times New Roman" pitchFamily="18" charset="0"/>
                        </a:rPr>
                        <a:t>然</a:t>
                      </a:r>
                      <a:endParaRPr lang="zh-TW" sz="24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FFF99"/>
                    </a:solidFill>
                  </a:tcPr>
                </a:tc>
                <a:extLst>
                  <a:ext uri="{0D108BD9-81ED-4DB2-BD59-A6C34878D82A}">
                    <a16:rowId xmlns:a16="http://schemas.microsoft.com/office/drawing/2014/main" val="10002"/>
                  </a:ext>
                </a:extLst>
              </a:tr>
              <a:tr h="411482">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09:40-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10:20</a:t>
                      </a:r>
                      <a:endParaRPr lang="zh-TW" sz="2000" kern="100">
                        <a:latin typeface="Times New Roman" pitchFamily="18" charset="0"/>
                        <a:ea typeface="新細明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25000"/>
                        </a:lnSpc>
                      </a:pPr>
                      <a:r>
                        <a:rPr lang="zh-TW" sz="2000" kern="100" dirty="0" smtClean="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09:40-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10:20</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25000"/>
                        </a:lnSpc>
                      </a:pPr>
                      <a:r>
                        <a:rPr lang="zh-TW" sz="2000" kern="100" dirty="0" smtClean="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3"/>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10:20-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10:30</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F99CC"/>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a:t>
                      </a:r>
                      <a:r>
                        <a:rPr lang="zh-TW" sz="2000" kern="100" dirty="0" smtClean="0">
                          <a:solidFill>
                            <a:srgbClr val="000000"/>
                          </a:solidFill>
                          <a:latin typeface="Times New Roman" pitchFamily="18" charset="0"/>
                          <a:ea typeface="標楷體"/>
                          <a:cs typeface="Times New Roman" pitchFamily="18" charset="0"/>
                        </a:rPr>
                        <a:t>說明</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F99CC"/>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10:20-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10:30</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00FF00"/>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a:t>
                      </a:r>
                      <a:r>
                        <a:rPr lang="zh-TW" sz="2000" kern="100" dirty="0" smtClean="0">
                          <a:solidFill>
                            <a:srgbClr val="000000"/>
                          </a:solidFill>
                          <a:latin typeface="Times New Roman" pitchFamily="18" charset="0"/>
                          <a:ea typeface="標楷體"/>
                          <a:cs typeface="Times New Roman" pitchFamily="18" charset="0"/>
                        </a:rPr>
                        <a:t>說明</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00FF00"/>
                    </a:solidFill>
                  </a:tcPr>
                </a:tc>
                <a:extLst>
                  <a:ext uri="{0D108BD9-81ED-4DB2-BD59-A6C34878D82A}">
                    <a16:rowId xmlns:a16="http://schemas.microsoft.com/office/drawing/2014/main" val="10004"/>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10:30-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11:50</a:t>
                      </a:r>
                      <a:endParaRPr lang="zh-TW" sz="2000" kern="100">
                        <a:latin typeface="Times New Roman" pitchFamily="18" charset="0"/>
                        <a:ea typeface="新細明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F99CC"/>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數</a:t>
                      </a:r>
                      <a:r>
                        <a:rPr lang="en-US" sz="2400" b="1" kern="100" dirty="0">
                          <a:solidFill>
                            <a:srgbClr val="000000"/>
                          </a:solidFill>
                          <a:latin typeface="Times New Roman" pitchFamily="18" charset="0"/>
                          <a:ea typeface="標楷體"/>
                          <a:cs typeface="Times New Roman" pitchFamily="18" charset="0"/>
                        </a:rPr>
                        <a:t>    </a:t>
                      </a:r>
                      <a:r>
                        <a:rPr lang="zh-TW" sz="2400" b="1" kern="100" dirty="0" smtClean="0">
                          <a:solidFill>
                            <a:srgbClr val="000000"/>
                          </a:solidFill>
                          <a:latin typeface="Times New Roman" pitchFamily="18" charset="0"/>
                          <a:ea typeface="標楷體"/>
                          <a:cs typeface="Times New Roman" pitchFamily="18" charset="0"/>
                        </a:rPr>
                        <a:t>學</a:t>
                      </a:r>
                      <a:endParaRPr lang="zh-TW" sz="24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FF99CC"/>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10:30-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11:30</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00FF00"/>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英語（閱讀</a:t>
                      </a:r>
                      <a:r>
                        <a:rPr lang="zh-TW" sz="2400" b="1" kern="100" dirty="0" smtClean="0">
                          <a:solidFill>
                            <a:srgbClr val="000000"/>
                          </a:solidFill>
                          <a:latin typeface="Times New Roman" pitchFamily="18" charset="0"/>
                          <a:ea typeface="標楷體"/>
                          <a:cs typeface="Times New Roman" pitchFamily="18" charset="0"/>
                        </a:rPr>
                        <a:t>）</a:t>
                      </a:r>
                      <a:endParaRPr lang="zh-TW" sz="24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00FF00"/>
                    </a:solidFill>
                  </a:tcPr>
                </a:tc>
                <a:extLst>
                  <a:ext uri="{0D108BD9-81ED-4DB2-BD59-A6C34878D82A}">
                    <a16:rowId xmlns:a16="http://schemas.microsoft.com/office/drawing/2014/main" val="10005"/>
                  </a:ext>
                </a:extLst>
              </a:tr>
              <a:tr h="411482">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11:50-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13:40</a:t>
                      </a:r>
                      <a:endParaRPr lang="zh-TW" sz="2000" kern="100">
                        <a:latin typeface="Times New Roman" pitchFamily="18" charset="0"/>
                        <a:ea typeface="新細明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25000"/>
                        </a:lnSpc>
                      </a:pPr>
                      <a:r>
                        <a:rPr lang="zh-TW" sz="2000" kern="100" dirty="0" smtClean="0">
                          <a:solidFill>
                            <a:srgbClr val="000000"/>
                          </a:solidFill>
                          <a:latin typeface="Times New Roman" pitchFamily="18" charset="0"/>
                          <a:ea typeface="標楷體"/>
                          <a:cs typeface="Times New Roman" pitchFamily="18" charset="0"/>
                        </a:rPr>
                        <a:t>午休</a:t>
                      </a:r>
                      <a:r>
                        <a:rPr lang="en-US" sz="2000" kern="100" dirty="0">
                          <a:solidFill>
                            <a:srgbClr val="000000"/>
                          </a:solidFill>
                          <a:latin typeface="Times New Roman" pitchFamily="18" charset="0"/>
                          <a:ea typeface="新細明體"/>
                          <a:cs typeface="Times New Roman" pitchFamily="18" charset="0"/>
                        </a:rPr>
                        <a:t> </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11:30-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12:00</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a:txBody>
                    <a:bodyPr/>
                    <a:lstStyle/>
                    <a:p>
                      <a:pPr algn="ctr">
                        <a:lnSpc>
                          <a:spcPct val="125000"/>
                        </a:lnSpc>
                      </a:pPr>
                      <a:r>
                        <a:rPr lang="zh-TW" sz="2000" kern="100" dirty="0" smtClean="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0006"/>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13:40-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13:50</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99CCFF"/>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a:t>
                      </a:r>
                      <a:r>
                        <a:rPr lang="zh-TW" sz="2000" kern="100" dirty="0" smtClean="0">
                          <a:solidFill>
                            <a:srgbClr val="000000"/>
                          </a:solidFill>
                          <a:latin typeface="Times New Roman" pitchFamily="18" charset="0"/>
                          <a:ea typeface="標楷體"/>
                          <a:cs typeface="Times New Roman" pitchFamily="18" charset="0"/>
                        </a:rPr>
                        <a:t>說明</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99CCFF"/>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12:00-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12:05</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accent4">
                        <a:lumMod val="40000"/>
                        <a:lumOff val="60000"/>
                      </a:schemeClr>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a:t>
                      </a:r>
                      <a:r>
                        <a:rPr lang="zh-TW" sz="2000" kern="100" dirty="0" smtClean="0">
                          <a:solidFill>
                            <a:srgbClr val="000000"/>
                          </a:solidFill>
                          <a:latin typeface="Times New Roman" pitchFamily="18" charset="0"/>
                          <a:ea typeface="標楷體"/>
                          <a:cs typeface="Times New Roman" pitchFamily="18" charset="0"/>
                        </a:rPr>
                        <a:t>說明</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7"/>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13:50-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15:00</a:t>
                      </a:r>
                      <a:endParaRPr lang="zh-TW" sz="2000" kern="100">
                        <a:latin typeface="Times New Roman" pitchFamily="18" charset="0"/>
                        <a:ea typeface="新細明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99CCFF"/>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國</a:t>
                      </a:r>
                      <a:r>
                        <a:rPr lang="en-US" sz="2400" b="1" kern="100" dirty="0">
                          <a:solidFill>
                            <a:srgbClr val="000000"/>
                          </a:solidFill>
                          <a:latin typeface="Times New Roman" pitchFamily="18" charset="0"/>
                          <a:ea typeface="標楷體"/>
                          <a:cs typeface="Times New Roman" pitchFamily="18" charset="0"/>
                        </a:rPr>
                        <a:t>    </a:t>
                      </a:r>
                      <a:r>
                        <a:rPr lang="zh-TW" sz="2400" b="1" kern="100" dirty="0" smtClean="0">
                          <a:solidFill>
                            <a:srgbClr val="000000"/>
                          </a:solidFill>
                          <a:latin typeface="Times New Roman" pitchFamily="18" charset="0"/>
                          <a:ea typeface="標楷體"/>
                          <a:cs typeface="Times New Roman" pitchFamily="18" charset="0"/>
                        </a:rPr>
                        <a:t>文</a:t>
                      </a:r>
                      <a:endParaRPr lang="zh-TW" sz="24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99CCFF"/>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12:05-</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12:30</a:t>
                      </a:r>
                      <a:endParaRPr lang="zh-TW" sz="2000" kern="100">
                        <a:latin typeface="Times New Roman" pitchFamily="18" charset="0"/>
                        <a:ea typeface="新細明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accent4">
                        <a:lumMod val="40000"/>
                        <a:lumOff val="60000"/>
                      </a:schemeClr>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英語（聽力</a:t>
                      </a:r>
                      <a:r>
                        <a:rPr lang="zh-TW" sz="2400" b="1" kern="100" dirty="0" smtClean="0">
                          <a:solidFill>
                            <a:srgbClr val="000000"/>
                          </a:solidFill>
                          <a:latin typeface="Times New Roman" pitchFamily="18" charset="0"/>
                          <a:ea typeface="標楷體"/>
                          <a:cs typeface="Times New Roman" pitchFamily="18" charset="0"/>
                        </a:rPr>
                        <a:t>）</a:t>
                      </a:r>
                      <a:endParaRPr lang="zh-TW" sz="24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8"/>
                  </a:ext>
                </a:extLst>
              </a:tr>
              <a:tr h="442530">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15:00-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15:40</a:t>
                      </a:r>
                      <a:endParaRPr lang="zh-TW" sz="2000" kern="100">
                        <a:latin typeface="Times New Roman" pitchFamily="18" charset="0"/>
                        <a:ea typeface="新細明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algn="ctr">
                        <a:lnSpc>
                          <a:spcPct val="125000"/>
                        </a:lnSpc>
                      </a:pPr>
                      <a:r>
                        <a:rPr lang="zh-TW" sz="2000" kern="100" dirty="0" smtClean="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noFill/>
                  </a:tcPr>
                </a:tc>
                <a:tc rowSpan="3" gridSpan="2">
                  <a:txBody>
                    <a:bodyPr/>
                    <a:lstStyle/>
                    <a:p>
                      <a:pPr algn="ctr">
                        <a:lnSpc>
                          <a:spcPct val="125000"/>
                        </a:lnSpc>
                      </a:pP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rowSpan="3" hMerge="1">
                  <a:txBody>
                    <a:bodyPr/>
                    <a:lstStyle/>
                    <a:p>
                      <a:endParaRPr lang="zh-TW" altLang="en-US"/>
                    </a:p>
                  </a:txBody>
                  <a:tcPr/>
                </a:tc>
                <a:extLst>
                  <a:ext uri="{0D108BD9-81ED-4DB2-BD59-A6C34878D82A}">
                    <a16:rowId xmlns:a16="http://schemas.microsoft.com/office/drawing/2014/main" val="10009"/>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15:40-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15:50</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a:t>
                      </a:r>
                      <a:r>
                        <a:rPr lang="zh-TW" sz="2000" kern="100" dirty="0" smtClean="0">
                          <a:solidFill>
                            <a:srgbClr val="000000"/>
                          </a:solidFill>
                          <a:latin typeface="Times New Roman" pitchFamily="18" charset="0"/>
                          <a:ea typeface="標楷體"/>
                          <a:cs typeface="Times New Roman" pitchFamily="18" charset="0"/>
                        </a:rPr>
                        <a:t>說明</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tc gridSpan="2"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0"/>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15:50-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16:40</a:t>
                      </a:r>
                      <a:endParaRPr lang="zh-TW" sz="20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寫作</a:t>
                      </a:r>
                      <a:r>
                        <a:rPr lang="zh-TW" sz="2400" b="1" kern="100" dirty="0" smtClean="0">
                          <a:solidFill>
                            <a:srgbClr val="000000"/>
                          </a:solidFill>
                          <a:latin typeface="Times New Roman" pitchFamily="18" charset="0"/>
                          <a:ea typeface="標楷體"/>
                          <a:cs typeface="Times New Roman" pitchFamily="18" charset="0"/>
                        </a:rPr>
                        <a:t>測驗</a:t>
                      </a:r>
                      <a:endParaRPr lang="zh-TW" sz="2400" kern="100" dirty="0">
                        <a:latin typeface="Times New Roman" pitchFamily="18" charset="0"/>
                        <a:ea typeface="新細明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chemeClr val="bg1"/>
                    </a:solidFill>
                  </a:tcPr>
                </a:tc>
                <a:tc gridSpan="2"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7231" name="投影片編號版面配置區 3"/>
          <p:cNvSpPr>
            <a:spLocks noGrp="1"/>
          </p:cNvSpPr>
          <p:nvPr>
            <p:ph type="sldNum" sz="quarter" idx="4294967295"/>
          </p:nvPr>
        </p:nvSpPr>
        <p:spPr bwMode="auto">
          <a:xfrm>
            <a:off x="7019925" y="6237288"/>
            <a:ext cx="2133600" cy="365125"/>
          </a:xfrm>
          <a:prstGeom prst="rect">
            <a:avLst/>
          </a:prstGeom>
          <a:noFill/>
          <a:ln>
            <a:miter lim="800000"/>
            <a:headEnd/>
            <a:tailEnd/>
          </a:ln>
        </p:spPr>
        <p:txBody>
          <a:bodyPr/>
          <a:lstStyle/>
          <a:p>
            <a:fld id="{42C90D8E-32F5-4773-A923-586594EF0304}" type="slidenum">
              <a:rPr lang="zh-TW" altLang="en-US" smtClean="0"/>
              <a:pPr/>
              <a:t>6</a:t>
            </a:fld>
            <a:endParaRPr lang="zh-TW" altLang="en-US" smtClean="0"/>
          </a:p>
        </p:txBody>
      </p:sp>
      <p:sp>
        <p:nvSpPr>
          <p:cNvPr id="6" name="副標題 8"/>
          <p:cNvSpPr txBox="1">
            <a:spLocks/>
          </p:cNvSpPr>
          <p:nvPr/>
        </p:nvSpPr>
        <p:spPr bwMode="auto">
          <a:xfrm>
            <a:off x="0" y="0"/>
            <a:ext cx="9144000" cy="549275"/>
          </a:xfrm>
          <a:prstGeom prst="rect">
            <a:avLst/>
          </a:prstGeom>
          <a:solidFill>
            <a:srgbClr val="FF66CC"/>
          </a:solidFill>
          <a:ln w="9525">
            <a:noFill/>
            <a:miter lim="800000"/>
            <a:headEnd/>
            <a:tailEnd/>
          </a:ln>
        </p:spPr>
        <p:txBody>
          <a:bodyPr>
            <a:normAutofit fontScale="92500" lnSpcReduction="10000"/>
          </a:bodyPr>
          <a:lstStyle/>
          <a:p>
            <a:pPr marL="342900" indent="-342900" eaLnBrk="1" fontAlgn="auto" hangingPunct="1">
              <a:spcBef>
                <a:spcPct val="20000"/>
              </a:spcBef>
              <a:spcAft>
                <a:spcPts val="0"/>
              </a:spcAft>
              <a:buFont typeface="Arial" panose="020B0604020202020204" pitchFamily="34" charset="0"/>
              <a:buNone/>
              <a:defRPr/>
            </a:pPr>
            <a:r>
              <a:rPr kumimoji="0" lang="zh-TW" altLang="en-US" sz="3600" b="1" dirty="0">
                <a:solidFill>
                  <a:srgbClr val="FFFF00"/>
                </a:solidFill>
                <a:latin typeface="標楷體" pitchFamily="65" charset="-120"/>
                <a:cs typeface="+mj-cs"/>
              </a:rPr>
              <a:t>教育會考宣導</a:t>
            </a:r>
          </a:p>
        </p:txBody>
      </p:sp>
      <p:grpSp>
        <p:nvGrpSpPr>
          <p:cNvPr id="7" name="群組 6"/>
          <p:cNvGrpSpPr/>
          <p:nvPr/>
        </p:nvGrpSpPr>
        <p:grpSpPr>
          <a:xfrm>
            <a:off x="4788022" y="5157192"/>
            <a:ext cx="3853228" cy="1493576"/>
            <a:chOff x="2301604" y="2019721"/>
            <a:chExt cx="1032115" cy="1813845"/>
          </a:xfrm>
        </p:grpSpPr>
        <p:sp>
          <p:nvSpPr>
            <p:cNvPr id="8" name="橢圓形圖說文字 7"/>
            <p:cNvSpPr/>
            <p:nvPr/>
          </p:nvSpPr>
          <p:spPr>
            <a:xfrm>
              <a:off x="2301604" y="2019721"/>
              <a:ext cx="1032115" cy="1813845"/>
            </a:xfrm>
            <a:prstGeom prst="wedgeEllipseCallout">
              <a:avLst>
                <a:gd name="adj1" fmla="val -56107"/>
                <a:gd name="adj2" fmla="val -2470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2340180" y="2369516"/>
              <a:ext cx="964393" cy="1158697"/>
            </a:xfrm>
            <a:prstGeom prst="rect">
              <a:avLst/>
            </a:prstGeom>
            <a:noFill/>
          </p:spPr>
          <p:txBody>
            <a:bodyPr wrap="square" rtlCol="0">
              <a:spAutoFit/>
            </a:bodyPr>
            <a:lstStyle/>
            <a:p>
              <a:r>
                <a:rPr lang="zh-TW" altLang="en-US" sz="2800" b="1" dirty="0" smtClean="0">
                  <a:solidFill>
                    <a:srgbClr val="FF0000"/>
                  </a:solidFill>
                  <a:latin typeface="標楷體" pitchFamily="65" charset="-120"/>
                  <a:ea typeface="標楷體" pitchFamily="65" charset="-120"/>
                </a:rPr>
                <a:t>考場沒有時鐘，請務必自備機械式手錶。</a:t>
              </a:r>
              <a:endParaRPr lang="zh-TW" altLang="en-US" sz="2800" b="1" dirty="0">
                <a:solidFill>
                  <a:srgbClr val="FF0000"/>
                </a:solidFill>
                <a:latin typeface="標楷體" pitchFamily="65" charset="-120"/>
                <a:ea typeface="標楷體" pitchFamily="65" charset="-12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p:cNvSpPr>
            <a:spLocks noGrp="1"/>
          </p:cNvSpPr>
          <p:nvPr>
            <p:ph type="title"/>
          </p:nvPr>
        </p:nvSpPr>
        <p:spPr/>
        <p:txBody>
          <a:bodyPr/>
          <a:lstStyle/>
          <a:p>
            <a:pPr eaLnBrk="1" hangingPunct="1"/>
            <a:r>
              <a:rPr lang="zh-TW" altLang="en-US" smtClean="0"/>
              <a:t>國中教育會考怎麼考</a:t>
            </a:r>
          </a:p>
        </p:txBody>
      </p:sp>
      <p:graphicFrame>
        <p:nvGraphicFramePr>
          <p:cNvPr id="4" name="內容版面配置區 3"/>
          <p:cNvGraphicFramePr>
            <a:graphicFrameLocks noGrp="1"/>
          </p:cNvGraphicFramePr>
          <p:nvPr>
            <p:ph idx="1"/>
          </p:nvPr>
        </p:nvGraphicFramePr>
        <p:xfrm>
          <a:off x="755650" y="1268413"/>
          <a:ext cx="7704212" cy="5040311"/>
        </p:xfrm>
        <a:graphic>
          <a:graphicData uri="http://schemas.openxmlformats.org/drawingml/2006/table">
            <a:tbl>
              <a:tblPr/>
              <a:tblGrid>
                <a:gridCol w="1703095">
                  <a:extLst>
                    <a:ext uri="{9D8B030D-6E8A-4147-A177-3AD203B41FA5}">
                      <a16:colId xmlns:a16="http://schemas.microsoft.com/office/drawing/2014/main" val="20000"/>
                    </a:ext>
                  </a:extLst>
                </a:gridCol>
                <a:gridCol w="2189597">
                  <a:extLst>
                    <a:ext uri="{9D8B030D-6E8A-4147-A177-3AD203B41FA5}">
                      <a16:colId xmlns:a16="http://schemas.microsoft.com/office/drawing/2014/main" val="20001"/>
                    </a:ext>
                  </a:extLst>
                </a:gridCol>
                <a:gridCol w="2027405">
                  <a:extLst>
                    <a:ext uri="{9D8B030D-6E8A-4147-A177-3AD203B41FA5}">
                      <a16:colId xmlns:a16="http://schemas.microsoft.com/office/drawing/2014/main" val="20002"/>
                    </a:ext>
                  </a:extLst>
                </a:gridCol>
                <a:gridCol w="1784115">
                  <a:extLst>
                    <a:ext uri="{9D8B030D-6E8A-4147-A177-3AD203B41FA5}">
                      <a16:colId xmlns:a16="http://schemas.microsoft.com/office/drawing/2014/main" val="20003"/>
                    </a:ext>
                  </a:extLst>
                </a:gridCol>
              </a:tblGrid>
              <a:tr h="628383">
                <a:tc>
                  <a:txBody>
                    <a:bodyPr/>
                    <a:lstStyle/>
                    <a:p>
                      <a:pPr algn="ctr">
                        <a:spcAft>
                          <a:spcPts val="0"/>
                        </a:spcAft>
                      </a:pPr>
                      <a:r>
                        <a:rPr lang="zh-TW" sz="2400" b="1" kern="0" dirty="0" smtClean="0">
                          <a:solidFill>
                            <a:schemeClr val="bg1"/>
                          </a:solidFill>
                          <a:latin typeface="Times New Roman"/>
                          <a:ea typeface="標楷體"/>
                          <a:cs typeface="Times New Roman"/>
                        </a:rPr>
                        <a:t>考試科目</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0070C0"/>
                    </a:solidFill>
                  </a:tcPr>
                </a:tc>
                <a:tc>
                  <a:txBody>
                    <a:bodyPr/>
                    <a:lstStyle/>
                    <a:p>
                      <a:pPr algn="ctr">
                        <a:spcAft>
                          <a:spcPts val="0"/>
                        </a:spcAft>
                      </a:pPr>
                      <a:r>
                        <a:rPr lang="zh-TW" sz="2400" b="1" kern="0" dirty="0">
                          <a:solidFill>
                            <a:schemeClr val="bg1"/>
                          </a:solidFill>
                          <a:latin typeface="Times New Roman"/>
                          <a:ea typeface="標楷體"/>
                          <a:cs typeface="Times New Roman"/>
                        </a:rPr>
                        <a:t>題型</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0070C0"/>
                    </a:solidFill>
                  </a:tcPr>
                </a:tc>
                <a:tc>
                  <a:txBody>
                    <a:bodyPr/>
                    <a:lstStyle/>
                    <a:p>
                      <a:pPr algn="ctr">
                        <a:spcAft>
                          <a:spcPts val="0"/>
                        </a:spcAft>
                      </a:pPr>
                      <a:r>
                        <a:rPr lang="zh-TW" sz="2400" b="1" kern="0" dirty="0">
                          <a:solidFill>
                            <a:schemeClr val="bg1"/>
                          </a:solidFill>
                          <a:latin typeface="Times New Roman"/>
                          <a:ea typeface="標楷體"/>
                          <a:cs typeface="Times New Roman"/>
                        </a:rPr>
                        <a:t>題數</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0070C0"/>
                    </a:solidFill>
                  </a:tcPr>
                </a:tc>
                <a:tc>
                  <a:txBody>
                    <a:bodyPr/>
                    <a:lstStyle/>
                    <a:p>
                      <a:pPr algn="ctr">
                        <a:spcAft>
                          <a:spcPts val="0"/>
                        </a:spcAft>
                      </a:pPr>
                      <a:r>
                        <a:rPr lang="zh-TW" sz="2400" b="1" kern="0" dirty="0">
                          <a:solidFill>
                            <a:schemeClr val="bg1"/>
                          </a:solidFill>
                          <a:latin typeface="Times New Roman"/>
                          <a:ea typeface="標楷體"/>
                          <a:cs typeface="Times New Roman"/>
                        </a:rPr>
                        <a:t>考試時間</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551491">
                <a:tc>
                  <a:txBody>
                    <a:bodyPr/>
                    <a:lstStyle/>
                    <a:p>
                      <a:pPr algn="ctr">
                        <a:spcAft>
                          <a:spcPts val="0"/>
                        </a:spcAft>
                      </a:pPr>
                      <a:r>
                        <a:rPr lang="zh-TW" sz="2400" b="1" kern="0" dirty="0">
                          <a:solidFill>
                            <a:srgbClr val="000000"/>
                          </a:solidFill>
                          <a:latin typeface="Times New Roman"/>
                          <a:ea typeface="標楷體"/>
                          <a:cs typeface="Times New Roman"/>
                        </a:rPr>
                        <a:t>國　文</a:t>
                      </a:r>
                      <a:endParaRPr lang="zh-TW" sz="2400" kern="100" dirty="0">
                        <a:latin typeface="Calibri"/>
                        <a:ea typeface="新細明體"/>
                        <a:cs typeface="Times New Roman"/>
                      </a:endParaRPr>
                    </a:p>
                  </a:txBody>
                  <a:tcPr marL="19048" marR="19048" marT="19049" marB="19049"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a:spcAft>
                          <a:spcPts val="0"/>
                        </a:spcAft>
                      </a:pPr>
                      <a:r>
                        <a:rPr lang="en-US" sz="2400" kern="0" dirty="0">
                          <a:solidFill>
                            <a:srgbClr val="000000"/>
                          </a:solidFill>
                          <a:latin typeface="Times New Roman"/>
                          <a:ea typeface="標楷體"/>
                          <a:cs typeface="Times New Roman"/>
                        </a:rPr>
                        <a:t>4</a:t>
                      </a:r>
                      <a:r>
                        <a:rPr lang="zh-TW" sz="2400" kern="0" dirty="0">
                          <a:solidFill>
                            <a:srgbClr val="000000"/>
                          </a:solidFill>
                          <a:latin typeface="Times New Roman"/>
                          <a:ea typeface="標楷體"/>
                          <a:cs typeface="Times New Roman"/>
                        </a:rPr>
                        <a:t>選</a:t>
                      </a:r>
                      <a:r>
                        <a:rPr lang="en-US" sz="2400" kern="0" dirty="0">
                          <a:solidFill>
                            <a:srgbClr val="000000"/>
                          </a:solidFill>
                          <a:latin typeface="Times New Roman"/>
                          <a:ea typeface="標楷體"/>
                          <a:cs typeface="Times New Roman"/>
                        </a:rPr>
                        <a:t>1</a:t>
                      </a:r>
                      <a:endParaRPr lang="zh-TW" sz="2400" kern="100" dirty="0">
                        <a:latin typeface="Calibri"/>
                        <a:ea typeface="新細明體"/>
                        <a:cs typeface="Times New Roman"/>
                      </a:endParaRPr>
                    </a:p>
                  </a:txBody>
                  <a:tcPr marL="19048" marR="19048" marT="19049" marB="19049"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spcAft>
                          <a:spcPts val="0"/>
                        </a:spcAft>
                      </a:pPr>
                      <a:r>
                        <a:rPr lang="en-US" sz="2400" kern="0" dirty="0">
                          <a:solidFill>
                            <a:srgbClr val="000000"/>
                          </a:solidFill>
                          <a:latin typeface="Times New Roman"/>
                          <a:ea typeface="標楷體"/>
                          <a:cs typeface="Times New Roman"/>
                        </a:rPr>
                        <a:t>45</a:t>
                      </a:r>
                      <a:r>
                        <a:rPr lang="zh-TW" sz="2400" kern="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50</a:t>
                      </a:r>
                      <a:r>
                        <a:rPr lang="zh-TW" sz="2400" kern="0">
                          <a:solidFill>
                            <a:srgbClr val="000000"/>
                          </a:solidFill>
                          <a:latin typeface="Times New Roman"/>
                          <a:ea typeface="標楷體"/>
                          <a:cs typeface="Times New Roman"/>
                        </a:rPr>
                        <a:t>題</a:t>
                      </a:r>
                      <a:endParaRPr lang="zh-TW" sz="2400" kern="100">
                        <a:latin typeface="Calibri"/>
                        <a:ea typeface="新細明體"/>
                        <a:cs typeface="Times New Roman"/>
                      </a:endParaRPr>
                    </a:p>
                  </a:txBody>
                  <a:tcPr marL="19048" marR="19048" marT="19049" marB="19049"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spcAft>
                          <a:spcPts val="0"/>
                        </a:spcAft>
                      </a:pPr>
                      <a:r>
                        <a:rPr lang="en-US" sz="2400" kern="0" dirty="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r h="551491">
                <a:tc rowSpan="2">
                  <a:txBody>
                    <a:bodyPr/>
                    <a:lstStyle/>
                    <a:p>
                      <a:pPr algn="ctr">
                        <a:spcAft>
                          <a:spcPts val="0"/>
                        </a:spcAft>
                      </a:pPr>
                      <a:r>
                        <a:rPr lang="zh-TW" sz="2400" b="1" kern="0" dirty="0">
                          <a:solidFill>
                            <a:srgbClr val="000000"/>
                          </a:solidFill>
                          <a:latin typeface="Times New Roman"/>
                          <a:ea typeface="標楷體"/>
                          <a:cs typeface="Times New Roman"/>
                        </a:rPr>
                        <a:t>英</a:t>
                      </a:r>
                      <a:r>
                        <a:rPr lang="en-US" sz="2400" b="1" kern="0" dirty="0">
                          <a:solidFill>
                            <a:srgbClr val="000000"/>
                          </a:solidFill>
                          <a:latin typeface="Times New Roman"/>
                          <a:ea typeface="標楷體"/>
                          <a:cs typeface="Times New Roman"/>
                        </a:rPr>
                        <a:t>  </a:t>
                      </a:r>
                      <a:r>
                        <a:rPr lang="zh-TW" sz="2400" b="1" kern="0" dirty="0">
                          <a:solidFill>
                            <a:srgbClr val="000000"/>
                          </a:solidFill>
                          <a:latin typeface="Times New Roman"/>
                          <a:ea typeface="標楷體"/>
                          <a:cs typeface="Times New Roman"/>
                        </a:rPr>
                        <a:t>語</a:t>
                      </a:r>
                      <a:endParaRPr lang="zh-TW" sz="2400" kern="100" dirty="0">
                        <a:latin typeface="Calibri"/>
                        <a:ea typeface="新細明體"/>
                        <a:cs typeface="Times New Roman"/>
                      </a:endParaRPr>
                    </a:p>
                  </a:txBody>
                  <a:tcPr marL="19048" marR="19048" marT="19049" marB="19049"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a:spcAft>
                          <a:spcPts val="0"/>
                        </a:spcAft>
                      </a:pPr>
                      <a:r>
                        <a:rPr lang="en-US" sz="2400" kern="0" dirty="0">
                          <a:solidFill>
                            <a:srgbClr val="000000"/>
                          </a:solidFill>
                          <a:latin typeface="Times New Roman"/>
                          <a:ea typeface="標楷體"/>
                          <a:cs typeface="Times New Roman"/>
                        </a:rPr>
                        <a:t>4</a:t>
                      </a:r>
                      <a:r>
                        <a:rPr lang="zh-TW" sz="2400" kern="0" dirty="0">
                          <a:solidFill>
                            <a:srgbClr val="000000"/>
                          </a:solidFill>
                          <a:latin typeface="Times New Roman"/>
                          <a:ea typeface="標楷體"/>
                          <a:cs typeface="Times New Roman"/>
                        </a:rPr>
                        <a:t>選</a:t>
                      </a:r>
                      <a:r>
                        <a:rPr lang="en-US" sz="2400" kern="0" dirty="0">
                          <a:solidFill>
                            <a:srgbClr val="000000"/>
                          </a:solidFill>
                          <a:latin typeface="Times New Roman"/>
                          <a:ea typeface="標楷體"/>
                          <a:cs typeface="Times New Roman"/>
                        </a:rPr>
                        <a:t>1</a:t>
                      </a:r>
                      <a:r>
                        <a:rPr lang="zh-TW" sz="2400" kern="0" dirty="0">
                          <a:solidFill>
                            <a:srgbClr val="000000"/>
                          </a:solidFill>
                          <a:latin typeface="Times New Roman"/>
                          <a:ea typeface="標楷體"/>
                          <a:cs typeface="Times New Roman"/>
                        </a:rPr>
                        <a:t>（閱讀）</a:t>
                      </a:r>
                      <a:endParaRPr lang="zh-TW" sz="2400" kern="100" dirty="0">
                        <a:latin typeface="Calibri"/>
                        <a:ea typeface="新細明體"/>
                        <a:cs typeface="Times New Roman"/>
                      </a:endParaRPr>
                    </a:p>
                  </a:txBody>
                  <a:tcPr marL="19048" marR="19048" marT="19049" marB="19049"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spcAft>
                          <a:spcPts val="0"/>
                        </a:spcAft>
                      </a:pPr>
                      <a:r>
                        <a:rPr lang="en-US" sz="2400" kern="0" dirty="0">
                          <a:solidFill>
                            <a:srgbClr val="000000"/>
                          </a:solidFill>
                          <a:latin typeface="Times New Roman"/>
                          <a:ea typeface="標楷體"/>
                          <a:cs typeface="Times New Roman"/>
                        </a:rPr>
                        <a:t>40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45</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spcAft>
                          <a:spcPts val="0"/>
                        </a:spcAft>
                      </a:pPr>
                      <a:r>
                        <a:rPr lang="en-US" sz="2400" kern="0" dirty="0">
                          <a:solidFill>
                            <a:srgbClr val="FF0000"/>
                          </a:solidFill>
                          <a:latin typeface="Times New Roman"/>
                          <a:ea typeface="標楷體"/>
                          <a:cs typeface="Times New Roman"/>
                        </a:rPr>
                        <a:t>60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2"/>
                  </a:ext>
                </a:extLst>
              </a:tr>
              <a:tr h="551491">
                <a:tc vMerge="1">
                  <a:txBody>
                    <a:bodyPr/>
                    <a:lstStyle/>
                    <a:p>
                      <a:endParaRPr lang="zh-TW" altLang="en-US"/>
                    </a:p>
                  </a:txBody>
                  <a:tcPr/>
                </a:tc>
                <a:tc>
                  <a:txBody>
                    <a:bodyPr/>
                    <a:lstStyle/>
                    <a:p>
                      <a:pPr algn="ctr">
                        <a:spcAft>
                          <a:spcPts val="0"/>
                        </a:spcAft>
                      </a:pPr>
                      <a:r>
                        <a:rPr lang="en-US" sz="2400" kern="0" dirty="0">
                          <a:solidFill>
                            <a:srgbClr val="FF0000"/>
                          </a:solidFill>
                          <a:latin typeface="Times New Roman"/>
                          <a:ea typeface="標楷體"/>
                          <a:cs typeface="Times New Roman"/>
                        </a:rPr>
                        <a:t>3</a:t>
                      </a:r>
                      <a:r>
                        <a:rPr lang="zh-TW" sz="2400" kern="0" dirty="0">
                          <a:solidFill>
                            <a:srgbClr val="FF0000"/>
                          </a:solidFill>
                          <a:latin typeface="Times New Roman"/>
                          <a:ea typeface="標楷體"/>
                          <a:cs typeface="Times New Roman"/>
                        </a:rPr>
                        <a:t>選</a:t>
                      </a:r>
                      <a:r>
                        <a:rPr lang="en-US" sz="2400" kern="0" dirty="0">
                          <a:solidFill>
                            <a:srgbClr val="FF0000"/>
                          </a:solidFill>
                          <a:latin typeface="Times New Roman"/>
                          <a:ea typeface="標楷體"/>
                          <a:cs typeface="Times New Roman"/>
                        </a:rPr>
                        <a:t>1</a:t>
                      </a:r>
                      <a:r>
                        <a:rPr lang="zh-TW" sz="2400" kern="0" dirty="0">
                          <a:solidFill>
                            <a:srgbClr val="FF0000"/>
                          </a:solidFill>
                          <a:latin typeface="Times New Roman"/>
                          <a:ea typeface="標楷體"/>
                          <a:cs typeface="Times New Roman"/>
                        </a:rPr>
                        <a:t>（聽力）</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spcAft>
                          <a:spcPts val="0"/>
                        </a:spcAft>
                      </a:pPr>
                      <a:r>
                        <a:rPr lang="en-US" sz="2400" kern="0" dirty="0">
                          <a:solidFill>
                            <a:srgbClr val="000000"/>
                          </a:solidFill>
                          <a:latin typeface="Times New Roman"/>
                          <a:ea typeface="標楷體"/>
                          <a:cs typeface="Times New Roman"/>
                        </a:rPr>
                        <a:t>20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30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spcAft>
                          <a:spcPts val="0"/>
                        </a:spcAft>
                      </a:pPr>
                      <a:r>
                        <a:rPr lang="en-US" sz="2400" kern="0" dirty="0">
                          <a:solidFill>
                            <a:srgbClr val="FF0000"/>
                          </a:solidFill>
                          <a:latin typeface="Times New Roman"/>
                          <a:ea typeface="標楷體"/>
                          <a:cs typeface="Times New Roman"/>
                        </a:rPr>
                        <a:t>25</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3"/>
                  </a:ext>
                </a:extLst>
              </a:tr>
              <a:tr h="551491">
                <a:tc rowSpan="2">
                  <a:txBody>
                    <a:bodyPr/>
                    <a:lstStyle/>
                    <a:p>
                      <a:pPr algn="ctr">
                        <a:spcAft>
                          <a:spcPts val="0"/>
                        </a:spcAft>
                      </a:pPr>
                      <a:r>
                        <a:rPr lang="zh-TW" sz="2400" b="1" kern="0" dirty="0">
                          <a:solidFill>
                            <a:srgbClr val="000000"/>
                          </a:solidFill>
                          <a:latin typeface="Times New Roman"/>
                          <a:ea typeface="標楷體"/>
                          <a:cs typeface="Times New Roman"/>
                        </a:rPr>
                        <a:t>數　學</a:t>
                      </a:r>
                      <a:endParaRPr lang="zh-TW" sz="2400" kern="100" dirty="0">
                        <a:latin typeface="Calibri"/>
                        <a:ea typeface="新細明體"/>
                        <a:cs typeface="Times New Roman"/>
                      </a:endParaRPr>
                    </a:p>
                  </a:txBody>
                  <a:tcPr marL="19048" marR="19048" marT="19049" marB="19049"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a:spcAft>
                          <a:spcPts val="0"/>
                        </a:spcAft>
                      </a:pPr>
                      <a:r>
                        <a:rPr lang="en-US" sz="2400" kern="0" dirty="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dirty="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spcAft>
                          <a:spcPts val="0"/>
                        </a:spcAft>
                      </a:pPr>
                      <a:r>
                        <a:rPr lang="en-US" sz="2400" kern="0" dirty="0">
                          <a:solidFill>
                            <a:srgbClr val="000000"/>
                          </a:solidFill>
                          <a:latin typeface="Times New Roman"/>
                          <a:ea typeface="標楷體"/>
                          <a:cs typeface="Times New Roman"/>
                        </a:rPr>
                        <a:t>25</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30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rowSpan="2">
                  <a:txBody>
                    <a:bodyPr/>
                    <a:lstStyle/>
                    <a:p>
                      <a:pPr algn="ctr">
                        <a:spcAft>
                          <a:spcPts val="0"/>
                        </a:spcAft>
                      </a:pPr>
                      <a:r>
                        <a:rPr lang="en-US" sz="2400" kern="0" dirty="0">
                          <a:solidFill>
                            <a:srgbClr val="FF0000"/>
                          </a:solidFill>
                          <a:latin typeface="Times New Roman"/>
                          <a:ea typeface="標楷體"/>
                          <a:cs typeface="Times New Roman"/>
                        </a:rPr>
                        <a:t>80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4"/>
                  </a:ext>
                </a:extLst>
              </a:tr>
              <a:tr h="551491">
                <a:tc vMerge="1">
                  <a:txBody>
                    <a:bodyPr/>
                    <a:lstStyle/>
                    <a:p>
                      <a:endParaRPr lang="zh-TW" altLang="en-US"/>
                    </a:p>
                  </a:txBody>
                  <a:tcPr/>
                </a:tc>
                <a:tc>
                  <a:txBody>
                    <a:bodyPr/>
                    <a:lstStyle/>
                    <a:p>
                      <a:pPr algn="ctr">
                        <a:spcAft>
                          <a:spcPts val="0"/>
                        </a:spcAft>
                      </a:pPr>
                      <a:r>
                        <a:rPr lang="zh-TW" sz="2400" kern="0" dirty="0">
                          <a:solidFill>
                            <a:srgbClr val="FF0000"/>
                          </a:solidFill>
                          <a:latin typeface="Times New Roman"/>
                          <a:ea typeface="標楷體"/>
                          <a:cs typeface="Times New Roman"/>
                        </a:rPr>
                        <a:t>非選擇題</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spcAft>
                          <a:spcPts val="0"/>
                        </a:spcAft>
                      </a:pPr>
                      <a:r>
                        <a:rPr lang="en-US" sz="2400" kern="0" dirty="0" smtClean="0">
                          <a:solidFill>
                            <a:srgbClr val="000000"/>
                          </a:solidFill>
                          <a:latin typeface="Times New Roman"/>
                          <a:ea typeface="標楷體"/>
                          <a:cs typeface="Times New Roman"/>
                        </a:rPr>
                        <a:t>2</a:t>
                      </a:r>
                      <a:r>
                        <a:rPr lang="zh-TW" sz="2400" kern="0" dirty="0" smtClean="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005"/>
                  </a:ext>
                </a:extLst>
              </a:tr>
              <a:tr h="551491">
                <a:tc>
                  <a:txBody>
                    <a:bodyPr/>
                    <a:lstStyle/>
                    <a:p>
                      <a:pPr algn="ctr">
                        <a:spcAft>
                          <a:spcPts val="0"/>
                        </a:spcAft>
                      </a:pPr>
                      <a:r>
                        <a:rPr lang="zh-TW" sz="2400" b="1" kern="0" dirty="0">
                          <a:solidFill>
                            <a:srgbClr val="000000"/>
                          </a:solidFill>
                          <a:latin typeface="Times New Roman"/>
                          <a:ea typeface="標楷體"/>
                          <a:cs typeface="Times New Roman"/>
                        </a:rPr>
                        <a:t>社　會</a:t>
                      </a:r>
                      <a:endParaRPr lang="zh-TW" sz="2400" kern="100" dirty="0">
                        <a:latin typeface="Calibri"/>
                        <a:ea typeface="新細明體"/>
                        <a:cs typeface="Times New Roman"/>
                      </a:endParaRPr>
                    </a:p>
                  </a:txBody>
                  <a:tcPr marL="19048" marR="19048" marT="19049" marB="19049"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a:spcAft>
                          <a:spcPts val="0"/>
                        </a:spcAft>
                      </a:pPr>
                      <a:r>
                        <a:rPr lang="en-US" sz="2400" kern="0" dirty="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dirty="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spcAft>
                          <a:spcPts val="0"/>
                        </a:spcAft>
                      </a:pPr>
                      <a:r>
                        <a:rPr lang="en-US" sz="2400" kern="0" dirty="0">
                          <a:solidFill>
                            <a:srgbClr val="000000"/>
                          </a:solidFill>
                          <a:latin typeface="Times New Roman"/>
                          <a:ea typeface="標楷體"/>
                          <a:cs typeface="Times New Roman"/>
                        </a:rPr>
                        <a:t>60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70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spcAft>
                          <a:spcPts val="0"/>
                        </a:spcAft>
                      </a:pPr>
                      <a:r>
                        <a:rPr lang="en-US" sz="2400" kern="0" dirty="0">
                          <a:solidFill>
                            <a:srgbClr val="000000"/>
                          </a:solidFill>
                          <a:latin typeface="Times New Roman"/>
                          <a:ea typeface="標楷體"/>
                          <a:cs typeface="Times New Roman"/>
                        </a:rPr>
                        <a:t>70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6"/>
                  </a:ext>
                </a:extLst>
              </a:tr>
              <a:tr h="551491">
                <a:tc>
                  <a:txBody>
                    <a:bodyPr/>
                    <a:lstStyle/>
                    <a:p>
                      <a:pPr algn="ctr">
                        <a:spcAft>
                          <a:spcPts val="0"/>
                        </a:spcAft>
                      </a:pPr>
                      <a:r>
                        <a:rPr lang="zh-TW" sz="2400" b="1" kern="0" dirty="0">
                          <a:solidFill>
                            <a:srgbClr val="000000"/>
                          </a:solidFill>
                          <a:latin typeface="Times New Roman"/>
                          <a:ea typeface="標楷體"/>
                          <a:cs typeface="Times New Roman"/>
                        </a:rPr>
                        <a:t>自　然</a:t>
                      </a:r>
                      <a:endParaRPr lang="zh-TW" sz="2400" kern="100" dirty="0">
                        <a:latin typeface="Calibri"/>
                        <a:ea typeface="新細明體"/>
                        <a:cs typeface="Times New Roman"/>
                      </a:endParaRPr>
                    </a:p>
                  </a:txBody>
                  <a:tcPr marL="19048" marR="19048" marT="19049" marB="19049"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a:spcAft>
                          <a:spcPts val="0"/>
                        </a:spcAft>
                      </a:pPr>
                      <a:r>
                        <a:rPr lang="en-US" sz="2400" kern="0" dirty="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dirty="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spcAft>
                          <a:spcPts val="0"/>
                        </a:spcAft>
                      </a:pPr>
                      <a:r>
                        <a:rPr lang="en-US" sz="2400" kern="0" dirty="0">
                          <a:solidFill>
                            <a:srgbClr val="000000"/>
                          </a:solidFill>
                          <a:latin typeface="Times New Roman"/>
                          <a:ea typeface="標楷體"/>
                          <a:cs typeface="Times New Roman"/>
                        </a:rPr>
                        <a:t>50</a:t>
                      </a:r>
                      <a:r>
                        <a:rPr lang="zh-TW" sz="2400" kern="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60</a:t>
                      </a:r>
                      <a:r>
                        <a:rPr lang="zh-TW" sz="2400" kern="0">
                          <a:solidFill>
                            <a:srgbClr val="000000"/>
                          </a:solidFill>
                          <a:latin typeface="Times New Roman"/>
                          <a:ea typeface="標楷體"/>
                          <a:cs typeface="Times New Roman"/>
                        </a:rPr>
                        <a:t>題</a:t>
                      </a:r>
                      <a:endParaRPr lang="zh-TW" sz="2400" kern="100">
                        <a:latin typeface="Calibri"/>
                        <a:ea typeface="新細明體"/>
                        <a:cs typeface="Times New Roman"/>
                      </a:endParaRPr>
                    </a:p>
                  </a:txBody>
                  <a:tcPr marL="19048" marR="19048" marT="19049" marB="19049"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spcAft>
                          <a:spcPts val="0"/>
                        </a:spcAft>
                      </a:pPr>
                      <a:r>
                        <a:rPr lang="en-US" sz="2400" kern="0" dirty="0">
                          <a:solidFill>
                            <a:srgbClr val="000000"/>
                          </a:solidFill>
                          <a:latin typeface="Times New Roman"/>
                          <a:ea typeface="標楷體"/>
                          <a:cs typeface="Times New Roman"/>
                        </a:rPr>
                        <a:t>70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7"/>
                  </a:ext>
                </a:extLst>
              </a:tr>
              <a:tr h="551491">
                <a:tc>
                  <a:txBody>
                    <a:bodyPr/>
                    <a:lstStyle/>
                    <a:p>
                      <a:pPr algn="ctr">
                        <a:spcAft>
                          <a:spcPts val="0"/>
                        </a:spcAft>
                      </a:pPr>
                      <a:r>
                        <a:rPr lang="zh-TW" sz="2400" b="1" kern="0" dirty="0">
                          <a:solidFill>
                            <a:srgbClr val="000000"/>
                          </a:solidFill>
                          <a:latin typeface="Times New Roman"/>
                          <a:ea typeface="標楷體"/>
                          <a:cs typeface="Times New Roman"/>
                        </a:rPr>
                        <a:t>寫作測驗</a:t>
                      </a:r>
                      <a:endParaRPr lang="zh-TW" sz="2400" kern="100" dirty="0">
                        <a:latin typeface="Calibri"/>
                        <a:ea typeface="新細明體"/>
                        <a:cs typeface="Times New Roman"/>
                      </a:endParaRPr>
                    </a:p>
                  </a:txBody>
                  <a:tcPr marL="19048" marR="19048" marT="19049" marB="19049"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noFill/>
                  </a:tcPr>
                </a:tc>
                <a:tc>
                  <a:txBody>
                    <a:bodyPr/>
                    <a:lstStyle/>
                    <a:p>
                      <a:pPr algn="ctr">
                        <a:spcAft>
                          <a:spcPts val="0"/>
                        </a:spcAft>
                      </a:pPr>
                      <a:r>
                        <a:rPr lang="zh-TW" sz="2400" kern="0" dirty="0">
                          <a:solidFill>
                            <a:srgbClr val="FF0000"/>
                          </a:solidFill>
                          <a:latin typeface="Times New Roman"/>
                          <a:ea typeface="標楷體"/>
                          <a:cs typeface="Times New Roman"/>
                        </a:rPr>
                        <a:t>引導寫作</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spcAft>
                          <a:spcPts val="0"/>
                        </a:spcAft>
                      </a:pPr>
                      <a:r>
                        <a:rPr lang="en-US" sz="2400" kern="0" dirty="0">
                          <a:solidFill>
                            <a:srgbClr val="000000"/>
                          </a:solidFill>
                          <a:latin typeface="Times New Roman"/>
                          <a:ea typeface="標楷體"/>
                          <a:cs typeface="Times New Roman"/>
                        </a:rPr>
                        <a:t>1</a:t>
                      </a:r>
                      <a:r>
                        <a:rPr lang="zh-TW" sz="2400" kern="0">
                          <a:solidFill>
                            <a:srgbClr val="000000"/>
                          </a:solidFill>
                          <a:latin typeface="Times New Roman"/>
                          <a:ea typeface="標楷體"/>
                          <a:cs typeface="Times New Roman"/>
                        </a:rPr>
                        <a:t>題</a:t>
                      </a:r>
                      <a:endParaRPr lang="zh-TW" sz="2400" kern="100">
                        <a:latin typeface="Calibri"/>
                        <a:ea typeface="新細明體"/>
                        <a:cs typeface="Times New Roman"/>
                      </a:endParaRPr>
                    </a:p>
                  </a:txBody>
                  <a:tcPr marL="19048" marR="19048" marT="19049" marB="19049"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c>
                  <a:txBody>
                    <a:bodyPr/>
                    <a:lstStyle/>
                    <a:p>
                      <a:pPr algn="ctr">
                        <a:spcAft>
                          <a:spcPts val="0"/>
                        </a:spcAft>
                      </a:pPr>
                      <a:r>
                        <a:rPr lang="en-US" sz="2400" kern="0" dirty="0">
                          <a:solidFill>
                            <a:srgbClr val="FF0000"/>
                          </a:solidFill>
                          <a:latin typeface="Times New Roman"/>
                          <a:ea typeface="標楷體"/>
                          <a:cs typeface="Times New Roman"/>
                        </a:rPr>
                        <a:t>50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2340" name="投影片編號版面配置區 4"/>
          <p:cNvSpPr>
            <a:spLocks noGrp="1"/>
          </p:cNvSpPr>
          <p:nvPr>
            <p:ph type="sldNum" sz="quarter" idx="4294967295"/>
          </p:nvPr>
        </p:nvSpPr>
        <p:spPr bwMode="auto">
          <a:xfrm>
            <a:off x="7019925" y="6237288"/>
            <a:ext cx="2133600" cy="365125"/>
          </a:xfrm>
          <a:prstGeom prst="rect">
            <a:avLst/>
          </a:prstGeom>
          <a:noFill/>
          <a:ln>
            <a:miter lim="800000"/>
            <a:headEnd/>
            <a:tailEnd/>
          </a:ln>
        </p:spPr>
        <p:txBody>
          <a:bodyPr/>
          <a:lstStyle/>
          <a:p>
            <a:fld id="{896E8DE0-935E-4D37-822A-AC6ACB06DF15}" type="slidenum">
              <a:rPr lang="zh-TW" altLang="en-US" smtClean="0"/>
              <a:pPr/>
              <a:t>7</a:t>
            </a:fld>
            <a:endParaRPr lang="zh-TW" altLang="en-US" smtClean="0"/>
          </a:p>
        </p:txBody>
      </p:sp>
      <p:sp>
        <p:nvSpPr>
          <p:cNvPr id="5" name="向右箭號 4"/>
          <p:cNvSpPr/>
          <p:nvPr/>
        </p:nvSpPr>
        <p:spPr>
          <a:xfrm>
            <a:off x="1" y="12801"/>
            <a:ext cx="5004048" cy="620688"/>
          </a:xfrm>
          <a:prstGeom prst="rightArrow">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6" name="群組 5"/>
          <p:cNvGrpSpPr/>
          <p:nvPr/>
        </p:nvGrpSpPr>
        <p:grpSpPr>
          <a:xfrm>
            <a:off x="0" y="0"/>
            <a:ext cx="9144000" cy="633489"/>
            <a:chOff x="0" y="0"/>
            <a:chExt cx="9144000" cy="633489"/>
          </a:xfrm>
        </p:grpSpPr>
        <p:sp>
          <p:nvSpPr>
            <p:cNvPr id="7" name="向右箭號 6"/>
            <p:cNvSpPr/>
            <p:nvPr/>
          </p:nvSpPr>
          <p:spPr>
            <a:xfrm>
              <a:off x="0" y="0"/>
              <a:ext cx="9144000" cy="6206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向右箭號 7"/>
            <p:cNvSpPr/>
            <p:nvPr/>
          </p:nvSpPr>
          <p:spPr>
            <a:xfrm>
              <a:off x="35520" y="12801"/>
              <a:ext cx="8164016" cy="620688"/>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向右箭號 8"/>
            <p:cNvSpPr/>
            <p:nvPr/>
          </p:nvSpPr>
          <p:spPr>
            <a:xfrm>
              <a:off x="46519" y="12801"/>
              <a:ext cx="7408416" cy="620688"/>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右箭號 9"/>
            <p:cNvSpPr/>
            <p:nvPr/>
          </p:nvSpPr>
          <p:spPr>
            <a:xfrm>
              <a:off x="0" y="0"/>
              <a:ext cx="6660232" cy="620688"/>
            </a:xfrm>
            <a:prstGeom prst="rightArrow">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向右箭號 10"/>
            <p:cNvSpPr/>
            <p:nvPr/>
          </p:nvSpPr>
          <p:spPr>
            <a:xfrm>
              <a:off x="34393" y="12801"/>
              <a:ext cx="5833751" cy="620688"/>
            </a:xfrm>
            <a:prstGeom prst="rightArrow">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向右箭號 11"/>
            <p:cNvSpPr/>
            <p:nvPr/>
          </p:nvSpPr>
          <p:spPr>
            <a:xfrm>
              <a:off x="1" y="12801"/>
              <a:ext cx="5004048" cy="620688"/>
            </a:xfrm>
            <a:prstGeom prst="rightArrow">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內容版面配置區 2"/>
          <p:cNvSpPr>
            <a:spLocks noGrp="1"/>
          </p:cNvSpPr>
          <p:nvPr>
            <p:ph idx="1"/>
          </p:nvPr>
        </p:nvSpPr>
        <p:spPr>
          <a:xfrm>
            <a:off x="468313" y="1412875"/>
            <a:ext cx="7991475" cy="4608513"/>
          </a:xfrm>
        </p:spPr>
        <p:txBody>
          <a:bodyPr/>
          <a:lstStyle/>
          <a:p>
            <a:pPr marL="857250" indent="-514350" algn="just" eaLnBrk="1">
              <a:buFont typeface="Wingdings" pitchFamily="2" charset="2"/>
              <a:buChar char="u"/>
            </a:pPr>
            <a:r>
              <a:rPr lang="zh-TW" altLang="en-US" dirty="0" smtClean="0">
                <a:latin typeface="Times New Roman" pitchFamily="18" charset="0"/>
                <a:cs typeface="Times New Roman" pitchFamily="18" charset="0"/>
              </a:rPr>
              <a:t>解決免試入學超額問題的配套方式：</a:t>
            </a:r>
            <a:endParaRPr lang="en-US" altLang="zh-TW" dirty="0" smtClean="0">
              <a:latin typeface="Times New Roman" pitchFamily="18" charset="0"/>
              <a:cs typeface="Times New Roman" pitchFamily="18" charset="0"/>
            </a:endParaRPr>
          </a:p>
          <a:p>
            <a:pPr marL="1200150" lvl="1" indent="-457200" algn="just" eaLnBrk="1">
              <a:buFont typeface="標楷體" pitchFamily="65" charset="-120"/>
              <a:buChar char="․"/>
            </a:pPr>
            <a:r>
              <a:rPr lang="zh-TW" altLang="en-US" dirty="0" smtClean="0">
                <a:latin typeface="Times New Roman" pitchFamily="18" charset="0"/>
                <a:cs typeface="Times New Roman" pitchFamily="18" charset="0"/>
              </a:rPr>
              <a:t>精熟</a:t>
            </a:r>
            <a:r>
              <a:rPr lang="en-US" altLang="zh-TW" dirty="0" smtClean="0">
                <a:latin typeface="Times New Roman" pitchFamily="18" charset="0"/>
                <a:ea typeface="微軟正黑體" pitchFamily="34" charset="-120"/>
                <a:cs typeface="Times New Roman" pitchFamily="18" charset="0"/>
              </a:rPr>
              <a:t>[A]</a:t>
            </a:r>
            <a:r>
              <a:rPr lang="zh-TW" altLang="en-US" dirty="0" smtClean="0">
                <a:latin typeface="Times New Roman" pitchFamily="18" charset="0"/>
                <a:cs typeface="Times New Roman" pitchFamily="18" charset="0"/>
              </a:rPr>
              <a:t>加註標示</a:t>
            </a:r>
            <a:r>
              <a:rPr lang="zh-TW" altLang="en-US" dirty="0" smtClean="0">
                <a:latin typeface="Times New Roman" pitchFamily="18" charset="0"/>
                <a:ea typeface="微軟正黑體" pitchFamily="34" charset="-120"/>
                <a:cs typeface="Times New Roman" pitchFamily="18" charset="0"/>
              </a:rPr>
              <a:t>（</a:t>
            </a:r>
            <a:r>
              <a:rPr lang="en-US" altLang="zh-TW" dirty="0" smtClean="0">
                <a:latin typeface="Times New Roman" pitchFamily="18" charset="0"/>
                <a:ea typeface="微軟正黑體" pitchFamily="34" charset="-120"/>
                <a:cs typeface="Times New Roman" pitchFamily="18" charset="0"/>
              </a:rPr>
              <a:t>A</a:t>
            </a:r>
            <a:r>
              <a:rPr lang="en-US" altLang="zh-TW" dirty="0" smtClean="0">
                <a:latin typeface="Times New Roman" pitchFamily="18" charset="0"/>
                <a:cs typeface="Times New Roman" pitchFamily="18" charset="0"/>
              </a:rPr>
              <a:t>+</a:t>
            </a:r>
            <a:r>
              <a:rPr lang="zh-TW" altLang="en-US" dirty="0" smtClean="0">
                <a:latin typeface="Times New Roman" pitchFamily="18" charset="0"/>
                <a:ea typeface="微軟正黑體" pitchFamily="34" charset="-120"/>
                <a:cs typeface="Times New Roman" pitchFamily="18" charset="0"/>
              </a:rPr>
              <a:t>、</a:t>
            </a:r>
            <a:r>
              <a:rPr lang="en-US" altLang="zh-TW" dirty="0" smtClean="0">
                <a:latin typeface="Times New Roman" pitchFamily="18" charset="0"/>
                <a:ea typeface="微軟正黑體" pitchFamily="34" charset="-120"/>
                <a:cs typeface="Times New Roman" pitchFamily="18" charset="0"/>
              </a:rPr>
              <a:t>A</a:t>
            </a:r>
            <a:r>
              <a:rPr lang="en-US" altLang="zh-TW" dirty="0" smtClean="0">
                <a:latin typeface="Times New Roman" pitchFamily="18" charset="0"/>
                <a:cs typeface="Times New Roman" pitchFamily="18" charset="0"/>
              </a:rPr>
              <a:t> + +</a:t>
            </a:r>
            <a:r>
              <a:rPr lang="zh-TW" altLang="en-US" dirty="0" smtClean="0">
                <a:latin typeface="Times New Roman" pitchFamily="18" charset="0"/>
                <a:ea typeface="微軟正黑體" pitchFamily="34" charset="-120"/>
                <a:cs typeface="Times New Roman" pitchFamily="18" charset="0"/>
              </a:rPr>
              <a:t> ），</a:t>
            </a:r>
            <a:r>
              <a:rPr lang="zh-TW" altLang="en-US" dirty="0" smtClean="0">
                <a:latin typeface="Times New Roman" pitchFamily="18" charset="0"/>
                <a:cs typeface="Times New Roman" pitchFamily="18" charset="0"/>
              </a:rPr>
              <a:t>其中</a:t>
            </a:r>
            <a:endParaRPr lang="en-US" altLang="zh-TW" dirty="0" smtClean="0">
              <a:latin typeface="Times New Roman" pitchFamily="18" charset="0"/>
              <a:ea typeface="微軟正黑體" pitchFamily="34" charset="-120"/>
              <a:cs typeface="Times New Roman" pitchFamily="18" charset="0"/>
            </a:endParaRPr>
          </a:p>
          <a:p>
            <a:pPr marL="1200150" lvl="3" indent="0" algn="just" eaLnBrk="1">
              <a:buFont typeface="Wingdings" pitchFamily="2" charset="2"/>
              <a:buChar char="ü"/>
            </a:pPr>
            <a:r>
              <a:rPr lang="zh-TW" altLang="en-US" sz="2800" dirty="0" smtClean="0">
                <a:latin typeface="Times New Roman" pitchFamily="18" charset="0"/>
                <a:ea typeface="微軟正黑體" pitchFamily="34" charset="-120"/>
                <a:cs typeface="Times New Roman" pitchFamily="18" charset="0"/>
              </a:rPr>
              <a:t> </a:t>
            </a:r>
            <a:r>
              <a:rPr lang="en-US" altLang="zh-TW" sz="2800" dirty="0" smtClean="0">
                <a:latin typeface="Times New Roman" pitchFamily="18" charset="0"/>
                <a:ea typeface="微軟正黑體" pitchFamily="34" charset="-120"/>
                <a:cs typeface="Times New Roman" pitchFamily="18" charset="0"/>
              </a:rPr>
              <a:t>A</a:t>
            </a:r>
            <a:r>
              <a:rPr lang="en-US" altLang="zh-TW" sz="2800" dirty="0" smtClean="0">
                <a:latin typeface="Times New Roman" pitchFamily="18" charset="0"/>
                <a:cs typeface="Times New Roman" pitchFamily="18" charset="0"/>
              </a:rPr>
              <a:t>+ +</a:t>
            </a:r>
            <a:r>
              <a:rPr lang="zh-TW" altLang="en-US" sz="2800" dirty="0" smtClean="0">
                <a:latin typeface="Times New Roman" pitchFamily="18" charset="0"/>
                <a:cs typeface="Times New Roman" pitchFamily="18" charset="0"/>
              </a:rPr>
              <a:t>代表</a:t>
            </a:r>
            <a:r>
              <a:rPr lang="zh-TW" altLang="zh-TW" sz="2800" dirty="0" smtClean="0">
                <a:latin typeface="Times New Roman" pitchFamily="18" charset="0"/>
                <a:cs typeface="Times New Roman" pitchFamily="18" charset="0"/>
              </a:rPr>
              <a:t>精熟等級前</a:t>
            </a:r>
            <a:r>
              <a:rPr lang="en-US" altLang="zh-TW" sz="2800" dirty="0" smtClean="0">
                <a:latin typeface="Times New Roman" pitchFamily="18" charset="0"/>
                <a:ea typeface="微軟正黑體" pitchFamily="34" charset="-120"/>
                <a:cs typeface="Times New Roman" pitchFamily="18" charset="0"/>
              </a:rPr>
              <a:t>25%</a:t>
            </a:r>
          </a:p>
          <a:p>
            <a:pPr marL="1200150" lvl="3" indent="0" algn="just" eaLnBrk="1">
              <a:buFont typeface="Wingdings" pitchFamily="2" charset="2"/>
              <a:buChar char="ü"/>
            </a:pPr>
            <a:r>
              <a:rPr lang="zh-TW" altLang="en-US" sz="2800" dirty="0" smtClean="0">
                <a:latin typeface="Times New Roman" pitchFamily="18" charset="0"/>
                <a:ea typeface="微軟正黑體" pitchFamily="34" charset="-120"/>
                <a:cs typeface="Times New Roman" pitchFamily="18" charset="0"/>
              </a:rPr>
              <a:t> </a:t>
            </a:r>
            <a:r>
              <a:rPr lang="en-US" altLang="zh-TW" sz="2800" dirty="0" smtClean="0">
                <a:latin typeface="Times New Roman" pitchFamily="18" charset="0"/>
                <a:ea typeface="微軟正黑體" pitchFamily="34" charset="-120"/>
                <a:cs typeface="Times New Roman" pitchFamily="18" charset="0"/>
              </a:rPr>
              <a:t>A</a:t>
            </a:r>
            <a:r>
              <a:rPr lang="en-US" altLang="zh-TW" sz="2800" dirty="0" smtClean="0">
                <a:latin typeface="Times New Roman" pitchFamily="18" charset="0"/>
                <a:cs typeface="Times New Roman" pitchFamily="18" charset="0"/>
              </a:rPr>
              <a:t>+</a:t>
            </a:r>
            <a:r>
              <a:rPr lang="zh-TW" altLang="en-US" sz="2800" dirty="0" smtClean="0">
                <a:latin typeface="Times New Roman" pitchFamily="18" charset="0"/>
                <a:cs typeface="Times New Roman" pitchFamily="18" charset="0"/>
              </a:rPr>
              <a:t>代表</a:t>
            </a:r>
            <a:r>
              <a:rPr lang="zh-TW" altLang="zh-TW" sz="2800" dirty="0" smtClean="0">
                <a:latin typeface="Times New Roman" pitchFamily="18" charset="0"/>
                <a:cs typeface="Times New Roman" pitchFamily="18" charset="0"/>
              </a:rPr>
              <a:t>精熟等級前</a:t>
            </a:r>
            <a:r>
              <a:rPr lang="en-US" altLang="zh-TW" sz="2800" dirty="0" smtClean="0">
                <a:latin typeface="Times New Roman" pitchFamily="18" charset="0"/>
                <a:ea typeface="微軟正黑體" pitchFamily="34" charset="-120"/>
                <a:cs typeface="Times New Roman" pitchFamily="18" charset="0"/>
              </a:rPr>
              <a:t>26%</a:t>
            </a:r>
            <a:r>
              <a:rPr lang="zh-TW" altLang="zh-TW" sz="2800" dirty="0" smtClean="0">
                <a:latin typeface="Times New Roman" pitchFamily="18" charset="0"/>
                <a:ea typeface="微軟正黑體" pitchFamily="34" charset="-120"/>
                <a:cs typeface="Times New Roman" pitchFamily="18" charset="0"/>
              </a:rPr>
              <a:t>～</a:t>
            </a:r>
            <a:r>
              <a:rPr lang="en-US" altLang="zh-TW" sz="2800" dirty="0" smtClean="0">
                <a:latin typeface="Times New Roman" pitchFamily="18" charset="0"/>
                <a:ea typeface="微軟正黑體" pitchFamily="34" charset="-120"/>
                <a:cs typeface="Times New Roman" pitchFamily="18" charset="0"/>
              </a:rPr>
              <a:t>50%</a:t>
            </a:r>
          </a:p>
          <a:p>
            <a:pPr marL="1200150" lvl="1" indent="-457200" algn="just" eaLnBrk="1">
              <a:buFont typeface="標楷體" pitchFamily="65" charset="-120"/>
              <a:buChar char="․"/>
            </a:pPr>
            <a:r>
              <a:rPr lang="zh-TW" altLang="en-US" dirty="0" smtClean="0">
                <a:latin typeface="Times New Roman" pitchFamily="18" charset="0"/>
                <a:cs typeface="Times New Roman" pitchFamily="18" charset="0"/>
              </a:rPr>
              <a:t>基礎</a:t>
            </a:r>
            <a:r>
              <a:rPr lang="en-US" altLang="zh-TW" dirty="0" smtClean="0">
                <a:latin typeface="Times New Roman" pitchFamily="18" charset="0"/>
                <a:ea typeface="微軟正黑體" pitchFamily="34" charset="-120"/>
                <a:cs typeface="Times New Roman" pitchFamily="18" charset="0"/>
              </a:rPr>
              <a:t>[B]</a:t>
            </a:r>
            <a:r>
              <a:rPr lang="zh-TW" altLang="en-US" dirty="0" smtClean="0">
                <a:latin typeface="Times New Roman" pitchFamily="18" charset="0"/>
                <a:cs typeface="Times New Roman" pitchFamily="18" charset="0"/>
              </a:rPr>
              <a:t>加註標示</a:t>
            </a:r>
            <a:r>
              <a:rPr lang="zh-TW" altLang="en-US" dirty="0" smtClean="0">
                <a:latin typeface="Times New Roman" pitchFamily="18" charset="0"/>
                <a:ea typeface="微軟正黑體" pitchFamily="34" charset="-120"/>
                <a:cs typeface="Times New Roman" pitchFamily="18" charset="0"/>
              </a:rPr>
              <a:t>（</a:t>
            </a:r>
            <a:r>
              <a:rPr lang="en-US" altLang="zh-TW" dirty="0" smtClean="0">
                <a:latin typeface="Times New Roman" pitchFamily="18" charset="0"/>
                <a:ea typeface="微軟正黑體" pitchFamily="34" charset="-120"/>
                <a:cs typeface="Times New Roman" pitchFamily="18" charset="0"/>
              </a:rPr>
              <a:t>B</a:t>
            </a:r>
            <a:r>
              <a:rPr lang="en-US" altLang="zh-TW" dirty="0" smtClean="0">
                <a:latin typeface="Times New Roman" pitchFamily="18" charset="0"/>
                <a:cs typeface="Times New Roman" pitchFamily="18" charset="0"/>
              </a:rPr>
              <a:t> +</a:t>
            </a:r>
            <a:r>
              <a:rPr lang="zh-TW" altLang="en-US" dirty="0" smtClean="0">
                <a:latin typeface="Times New Roman" pitchFamily="18" charset="0"/>
                <a:ea typeface="微軟正黑體" pitchFamily="34" charset="-120"/>
                <a:cs typeface="Times New Roman" pitchFamily="18" charset="0"/>
              </a:rPr>
              <a:t>、</a:t>
            </a:r>
            <a:r>
              <a:rPr lang="en-US" altLang="zh-TW" dirty="0" smtClean="0">
                <a:latin typeface="Times New Roman" pitchFamily="18" charset="0"/>
                <a:ea typeface="微軟正黑體" pitchFamily="34" charset="-120"/>
                <a:cs typeface="Times New Roman" pitchFamily="18" charset="0"/>
              </a:rPr>
              <a:t>B</a:t>
            </a:r>
            <a:r>
              <a:rPr lang="en-US" altLang="zh-TW" dirty="0" smtClean="0">
                <a:latin typeface="Times New Roman" pitchFamily="18" charset="0"/>
                <a:cs typeface="Times New Roman" pitchFamily="18" charset="0"/>
              </a:rPr>
              <a:t> + +</a:t>
            </a:r>
            <a:r>
              <a:rPr lang="zh-TW" altLang="en-US" dirty="0" smtClean="0">
                <a:latin typeface="Times New Roman" pitchFamily="18" charset="0"/>
                <a:ea typeface="微軟正黑體" pitchFamily="34" charset="-120"/>
                <a:cs typeface="Times New Roman" pitchFamily="18" charset="0"/>
              </a:rPr>
              <a:t>），</a:t>
            </a:r>
            <a:r>
              <a:rPr lang="zh-TW" altLang="en-US" dirty="0" smtClean="0">
                <a:latin typeface="Times New Roman" pitchFamily="18" charset="0"/>
                <a:cs typeface="Times New Roman" pitchFamily="18" charset="0"/>
              </a:rPr>
              <a:t>其中</a:t>
            </a:r>
            <a:endParaRPr lang="en-US" altLang="zh-TW" sz="2800" dirty="0" smtClean="0">
              <a:latin typeface="Times New Roman" pitchFamily="18" charset="0"/>
              <a:ea typeface="微軟正黑體" pitchFamily="34" charset="-120"/>
              <a:cs typeface="Times New Roman" pitchFamily="18" charset="0"/>
            </a:endParaRPr>
          </a:p>
          <a:p>
            <a:pPr marL="1200150" lvl="3" indent="0" algn="just" eaLnBrk="1">
              <a:buFont typeface="Wingdings" pitchFamily="2" charset="2"/>
              <a:buChar char="ü"/>
            </a:pPr>
            <a:r>
              <a:rPr lang="zh-TW" altLang="en-US" sz="2800" dirty="0" smtClean="0">
                <a:latin typeface="Times New Roman" pitchFamily="18" charset="0"/>
                <a:ea typeface="微軟正黑體" pitchFamily="34" charset="-120"/>
                <a:cs typeface="Times New Roman" pitchFamily="18" charset="0"/>
              </a:rPr>
              <a:t> </a:t>
            </a:r>
            <a:r>
              <a:rPr lang="en-US" altLang="zh-TW" sz="2800" dirty="0" smtClean="0">
                <a:latin typeface="Times New Roman" pitchFamily="18" charset="0"/>
                <a:ea typeface="微軟正黑體" pitchFamily="34" charset="-120"/>
                <a:cs typeface="Times New Roman" pitchFamily="18" charset="0"/>
              </a:rPr>
              <a:t>B</a:t>
            </a:r>
            <a:r>
              <a:rPr lang="en-US" altLang="zh-TW" sz="2800" dirty="0" smtClean="0">
                <a:latin typeface="Times New Roman" pitchFamily="18" charset="0"/>
                <a:cs typeface="Times New Roman" pitchFamily="18" charset="0"/>
              </a:rPr>
              <a:t>+ +</a:t>
            </a:r>
            <a:r>
              <a:rPr lang="zh-TW" altLang="en-US" sz="2800" dirty="0" smtClean="0">
                <a:latin typeface="Times New Roman" pitchFamily="18" charset="0"/>
                <a:cs typeface="Times New Roman" pitchFamily="18" charset="0"/>
              </a:rPr>
              <a:t>代表</a:t>
            </a:r>
            <a:r>
              <a:rPr lang="zh-TW" altLang="zh-TW" sz="2800" dirty="0" smtClean="0">
                <a:latin typeface="Times New Roman" pitchFamily="18" charset="0"/>
                <a:cs typeface="Times New Roman" pitchFamily="18" charset="0"/>
              </a:rPr>
              <a:t>基礎等級前</a:t>
            </a:r>
            <a:r>
              <a:rPr lang="en-US" altLang="zh-TW" sz="2800" dirty="0" smtClean="0">
                <a:latin typeface="Times New Roman" pitchFamily="18" charset="0"/>
                <a:ea typeface="微軟正黑體" pitchFamily="34" charset="-120"/>
                <a:cs typeface="Times New Roman" pitchFamily="18" charset="0"/>
              </a:rPr>
              <a:t>25%</a:t>
            </a:r>
          </a:p>
          <a:p>
            <a:pPr marL="1200150" lvl="3" indent="0" algn="just" eaLnBrk="1">
              <a:buFont typeface="Wingdings" pitchFamily="2" charset="2"/>
              <a:buChar char="ü"/>
            </a:pPr>
            <a:r>
              <a:rPr lang="zh-TW" altLang="en-US" sz="2800" dirty="0" smtClean="0">
                <a:latin typeface="Times New Roman" pitchFamily="18" charset="0"/>
                <a:ea typeface="微軟正黑體" pitchFamily="34" charset="-120"/>
                <a:cs typeface="Times New Roman" pitchFamily="18" charset="0"/>
              </a:rPr>
              <a:t> </a:t>
            </a:r>
            <a:r>
              <a:rPr lang="en-US" altLang="zh-TW" sz="2800" dirty="0" smtClean="0">
                <a:latin typeface="Times New Roman" pitchFamily="18" charset="0"/>
                <a:ea typeface="微軟正黑體" pitchFamily="34" charset="-120"/>
                <a:cs typeface="Times New Roman" pitchFamily="18" charset="0"/>
              </a:rPr>
              <a:t>B</a:t>
            </a:r>
            <a:r>
              <a:rPr lang="en-US" altLang="zh-TW" sz="2800" dirty="0" smtClean="0">
                <a:latin typeface="Times New Roman" pitchFamily="18" charset="0"/>
                <a:cs typeface="Times New Roman" pitchFamily="18" charset="0"/>
              </a:rPr>
              <a:t>+</a:t>
            </a:r>
            <a:r>
              <a:rPr lang="zh-TW" altLang="en-US" sz="2800" dirty="0" smtClean="0">
                <a:latin typeface="Times New Roman" pitchFamily="18" charset="0"/>
                <a:cs typeface="Times New Roman" pitchFamily="18" charset="0"/>
              </a:rPr>
              <a:t>代表</a:t>
            </a:r>
            <a:r>
              <a:rPr lang="zh-TW" altLang="zh-TW" sz="2800" dirty="0" smtClean="0">
                <a:latin typeface="Times New Roman" pitchFamily="18" charset="0"/>
                <a:cs typeface="Times New Roman" pitchFamily="18" charset="0"/>
              </a:rPr>
              <a:t>基礎等級前</a:t>
            </a:r>
            <a:r>
              <a:rPr lang="en-US" altLang="zh-TW" sz="2800" dirty="0" smtClean="0">
                <a:latin typeface="Times New Roman" pitchFamily="18" charset="0"/>
                <a:ea typeface="微軟正黑體" pitchFamily="34" charset="-120"/>
                <a:cs typeface="Times New Roman" pitchFamily="18" charset="0"/>
              </a:rPr>
              <a:t>26%</a:t>
            </a:r>
            <a:r>
              <a:rPr lang="zh-TW" altLang="zh-TW" sz="2800" dirty="0" smtClean="0">
                <a:latin typeface="Times New Roman" pitchFamily="18" charset="0"/>
                <a:ea typeface="微軟正黑體" pitchFamily="34" charset="-120"/>
                <a:cs typeface="Times New Roman" pitchFamily="18" charset="0"/>
              </a:rPr>
              <a:t>～</a:t>
            </a:r>
            <a:r>
              <a:rPr lang="en-US" altLang="zh-TW" sz="2800" dirty="0" smtClean="0">
                <a:latin typeface="Times New Roman" pitchFamily="18" charset="0"/>
                <a:ea typeface="微軟正黑體" pitchFamily="34" charset="-120"/>
                <a:cs typeface="Times New Roman" pitchFamily="18" charset="0"/>
              </a:rPr>
              <a:t>50%</a:t>
            </a:r>
            <a:endParaRPr lang="zh-TW" altLang="en-US" sz="2800" dirty="0" smtClean="0">
              <a:latin typeface="Times New Roman" pitchFamily="18" charset="0"/>
              <a:ea typeface="微軟正黑體" pitchFamily="34" charset="-120"/>
              <a:cs typeface="Times New Roman" pitchFamily="18" charset="0"/>
            </a:endParaRPr>
          </a:p>
        </p:txBody>
      </p:sp>
      <p:sp>
        <p:nvSpPr>
          <p:cNvPr id="4" name="Titre 1"/>
          <p:cNvSpPr txBox="1">
            <a:spLocks/>
          </p:cNvSpPr>
          <p:nvPr/>
        </p:nvSpPr>
        <p:spPr bwMode="auto">
          <a:xfrm>
            <a:off x="1476375" y="260350"/>
            <a:ext cx="6329363" cy="1143000"/>
          </a:xfrm>
          <a:prstGeom prst="rect">
            <a:avLst/>
          </a:prstGeom>
          <a:noFill/>
          <a:ln w="9525">
            <a:noFill/>
            <a:miter lim="800000"/>
            <a:headEnd/>
            <a:tailEnd/>
          </a:ln>
        </p:spPr>
        <p:txBody>
          <a:bodyPr anchor="ctr"/>
          <a:lstStyle/>
          <a:p>
            <a:pPr algn="ctr" eaLnBrk="1" hangingPunct="1">
              <a:defRPr/>
            </a:pPr>
            <a:r>
              <a:rPr lang="zh-TW" altLang="en-US" sz="4400" b="1" kern="0" dirty="0" smtClean="0">
                <a:latin typeface="標楷體" pitchFamily="65" charset="-120"/>
                <a:ea typeface="標楷體" pitchFamily="65" charset="-120"/>
                <a:cs typeface="+mj-cs"/>
              </a:rPr>
              <a:t>能力</a:t>
            </a:r>
            <a:r>
              <a:rPr lang="zh-TW" altLang="en-US" sz="4400" b="1" kern="0" dirty="0">
                <a:latin typeface="標楷體" pitchFamily="65" charset="-120"/>
                <a:ea typeface="標楷體" pitchFamily="65" charset="-120"/>
                <a:cs typeface="+mj-cs"/>
              </a:rPr>
              <a:t>等級加註標示</a:t>
            </a:r>
          </a:p>
        </p:txBody>
      </p:sp>
      <p:sp>
        <p:nvSpPr>
          <p:cNvPr id="5" name="投影片編號版面配置區 4"/>
          <p:cNvSpPr>
            <a:spLocks noGrp="1"/>
          </p:cNvSpPr>
          <p:nvPr>
            <p:ph type="sldNum" sz="quarter" idx="4"/>
          </p:nvPr>
        </p:nvSpPr>
        <p:spPr/>
        <p:txBody>
          <a:bodyPr/>
          <a:lstStyle/>
          <a:p>
            <a:fld id="{1C6E4CFB-D5C7-44F8-8B47-D3E0F5D904E7}" type="slidenum">
              <a:rPr lang="zh-TW" altLang="en-US" smtClean="0"/>
              <a:pPr/>
              <a:t>8</a:t>
            </a:fld>
            <a:endParaRPr lang="zh-TW"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p:cNvSpPr>
            <a:spLocks noGrp="1"/>
          </p:cNvSpPr>
          <p:nvPr>
            <p:ph type="title"/>
          </p:nvPr>
        </p:nvSpPr>
        <p:spPr/>
        <p:txBody>
          <a:bodyPr/>
          <a:lstStyle/>
          <a:p>
            <a:r>
              <a:rPr lang="en-US" altLang="zh-TW" sz="4000" dirty="0" smtClean="0">
                <a:latin typeface="Times New Roman" pitchFamily="18" charset="0"/>
                <a:cs typeface="Times New Roman" pitchFamily="18" charset="0"/>
              </a:rPr>
              <a:t>108</a:t>
            </a:r>
            <a:r>
              <a:rPr lang="zh-TW" altLang="en-US" sz="4000" dirty="0" smtClean="0">
                <a:latin typeface="Times New Roman" pitchFamily="18" charset="0"/>
                <a:cs typeface="Times New Roman" pitchFamily="18" charset="0"/>
              </a:rPr>
              <a:t>年會考各科</a:t>
            </a:r>
            <a:r>
              <a:rPr lang="zh-TW" altLang="en-US" sz="4000" dirty="0" smtClean="0"/>
              <a:t>三等級及四標示</a:t>
            </a:r>
          </a:p>
        </p:txBody>
      </p:sp>
      <p:sp>
        <p:nvSpPr>
          <p:cNvPr id="4" name="投影片編號版面配置區 3"/>
          <p:cNvSpPr>
            <a:spLocks noGrp="1"/>
          </p:cNvSpPr>
          <p:nvPr>
            <p:ph type="sldNum" sz="quarter" idx="4"/>
          </p:nvPr>
        </p:nvSpPr>
        <p:spPr/>
        <p:txBody>
          <a:bodyPr/>
          <a:lstStyle/>
          <a:p>
            <a:fld id="{1C6E4CFB-D5C7-44F8-8B47-D3E0F5D904E7}" type="slidenum">
              <a:rPr lang="zh-TW" altLang="en-US" smtClean="0"/>
              <a:pPr/>
              <a:t>9</a:t>
            </a:fld>
            <a:endParaRPr lang="zh-TW" altLang="en-US"/>
          </a:p>
        </p:txBody>
      </p:sp>
      <p:sp>
        <p:nvSpPr>
          <p:cNvPr id="6" name="副標題 8"/>
          <p:cNvSpPr txBox="1">
            <a:spLocks/>
          </p:cNvSpPr>
          <p:nvPr/>
        </p:nvSpPr>
        <p:spPr bwMode="auto">
          <a:xfrm>
            <a:off x="0" y="0"/>
            <a:ext cx="9144000" cy="548680"/>
          </a:xfrm>
          <a:prstGeom prst="rect">
            <a:avLst/>
          </a:prstGeom>
          <a:solidFill>
            <a:srgbClr val="FF66CC"/>
          </a:solidFill>
          <a:ln w="9525">
            <a:noFill/>
            <a:miter lim="800000"/>
            <a:headEnd/>
            <a:tailEnd/>
          </a:ln>
        </p:spPr>
        <p:txBody>
          <a:bodyPr vert="horz" wrap="square" lIns="91440" tIns="45720" rIns="91440" bIns="45720" numCol="1" rtlCol="0" anchor="t" anchorCtr="0" compatLnSpc="1">
            <a:prstTxWarp prst="textNoShape">
              <a:avLst/>
            </a:prstTxWarp>
            <a:normAutofit fontScale="92500" lnSpcReduction="10000"/>
          </a:bodyPr>
          <a:lstStyle>
            <a:defPPr>
              <a:defRPr lang="zh-TW"/>
            </a:defPPr>
            <a:lvl1pPr algn="l" rtl="0" eaLnBrk="0" fontAlgn="base" hangingPunct="0">
              <a:spcBef>
                <a:spcPct val="0"/>
              </a:spcBef>
              <a:spcAft>
                <a:spcPct val="0"/>
              </a:spcAft>
              <a:defRPr kumimoji="1" kern="1200">
                <a:solidFill>
                  <a:schemeClr val="tx1"/>
                </a:solidFill>
                <a:latin typeface="Arial" charset="0"/>
                <a:ea typeface="標楷體" pitchFamily="65" charset="-120"/>
                <a:cs typeface="+mn-cs"/>
              </a:defRPr>
            </a:lvl1pPr>
            <a:lvl2pPr marL="347663" indent="109538" algn="l" rtl="0" eaLnBrk="0" fontAlgn="base" hangingPunct="0">
              <a:spcBef>
                <a:spcPct val="0"/>
              </a:spcBef>
              <a:spcAft>
                <a:spcPct val="0"/>
              </a:spcAft>
              <a:defRPr kumimoji="1" kern="1200">
                <a:solidFill>
                  <a:schemeClr val="tx1"/>
                </a:solidFill>
                <a:latin typeface="Arial" charset="0"/>
                <a:ea typeface="標楷體" pitchFamily="65" charset="-120"/>
                <a:cs typeface="+mn-cs"/>
              </a:defRPr>
            </a:lvl2pPr>
            <a:lvl3pPr marL="696913" indent="217488" algn="l" rtl="0" eaLnBrk="0" fontAlgn="base" hangingPunct="0">
              <a:spcBef>
                <a:spcPct val="0"/>
              </a:spcBef>
              <a:spcAft>
                <a:spcPct val="0"/>
              </a:spcAft>
              <a:defRPr kumimoji="1" kern="1200">
                <a:solidFill>
                  <a:schemeClr val="tx1"/>
                </a:solidFill>
                <a:latin typeface="Arial" charset="0"/>
                <a:ea typeface="標楷體" pitchFamily="65" charset="-120"/>
                <a:cs typeface="+mn-cs"/>
              </a:defRPr>
            </a:lvl3pPr>
            <a:lvl4pPr marL="1046163" indent="325438" algn="l" rtl="0" eaLnBrk="0" fontAlgn="base" hangingPunct="0">
              <a:spcBef>
                <a:spcPct val="0"/>
              </a:spcBef>
              <a:spcAft>
                <a:spcPct val="0"/>
              </a:spcAft>
              <a:defRPr kumimoji="1" kern="1200">
                <a:solidFill>
                  <a:schemeClr val="tx1"/>
                </a:solidFill>
                <a:latin typeface="Arial" charset="0"/>
                <a:ea typeface="標楷體" pitchFamily="65" charset="-120"/>
                <a:cs typeface="+mn-cs"/>
              </a:defRPr>
            </a:lvl4pPr>
            <a:lvl5pPr marL="1395413" indent="433388" algn="l" rtl="0" eaLnBrk="0" fontAlgn="base" hangingPunct="0">
              <a:spcBef>
                <a:spcPct val="0"/>
              </a:spcBef>
              <a:spcAft>
                <a:spcPct val="0"/>
              </a:spcAft>
              <a:defRPr kumimoji="1" kern="1200">
                <a:solidFill>
                  <a:schemeClr val="tx1"/>
                </a:solidFill>
                <a:latin typeface="Arial" charset="0"/>
                <a:ea typeface="標楷體" pitchFamily="65" charset="-120"/>
                <a:cs typeface="+mn-cs"/>
              </a:defRPr>
            </a:lvl5pPr>
            <a:lvl6pPr marL="2286000" algn="l" defTabSz="914400" rtl="0" eaLnBrk="1" latinLnBrk="0" hangingPunct="1">
              <a:defRPr kumimoji="1" kern="1200">
                <a:solidFill>
                  <a:schemeClr val="tx1"/>
                </a:solidFill>
                <a:latin typeface="Arial" charset="0"/>
                <a:ea typeface="標楷體" pitchFamily="65" charset="-120"/>
                <a:cs typeface="+mn-cs"/>
              </a:defRPr>
            </a:lvl6pPr>
            <a:lvl7pPr marL="2743200" algn="l" defTabSz="914400" rtl="0" eaLnBrk="1" latinLnBrk="0" hangingPunct="1">
              <a:defRPr kumimoji="1" kern="1200">
                <a:solidFill>
                  <a:schemeClr val="tx1"/>
                </a:solidFill>
                <a:latin typeface="Arial" charset="0"/>
                <a:ea typeface="標楷體" pitchFamily="65" charset="-120"/>
                <a:cs typeface="+mn-cs"/>
              </a:defRPr>
            </a:lvl7pPr>
            <a:lvl8pPr marL="3200400" algn="l" defTabSz="914400" rtl="0" eaLnBrk="1" latinLnBrk="0" hangingPunct="1">
              <a:defRPr kumimoji="1" kern="1200">
                <a:solidFill>
                  <a:schemeClr val="tx1"/>
                </a:solidFill>
                <a:latin typeface="Arial" charset="0"/>
                <a:ea typeface="標楷體" pitchFamily="65" charset="-120"/>
                <a:cs typeface="+mn-cs"/>
              </a:defRPr>
            </a:lvl8pPr>
            <a:lvl9pPr marL="3657600" algn="l" defTabSz="914400" rtl="0" eaLnBrk="1" latinLnBrk="0" hangingPunct="1">
              <a:defRPr kumimoji="1" kern="1200">
                <a:solidFill>
                  <a:schemeClr val="tx1"/>
                </a:solidFill>
                <a:latin typeface="Arial" charset="0"/>
                <a:ea typeface="標楷體" pitchFamily="65" charset="-120"/>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zh-TW" altLang="en-US" sz="3600" b="1" i="0" u="none" strike="noStrike" kern="1200" cap="none" spc="0" normalizeH="0" baseline="0" noProof="0" dirty="0" smtClean="0">
                <a:ln>
                  <a:noFill/>
                </a:ln>
                <a:solidFill>
                  <a:srgbClr val="FFFF00"/>
                </a:solidFill>
                <a:effectLst/>
                <a:uLnTx/>
                <a:uFillTx/>
                <a:latin typeface="標楷體" pitchFamily="65" charset="-120"/>
                <a:ea typeface="標楷體" pitchFamily="65" charset="-120"/>
                <a:cs typeface="+mj-cs"/>
              </a:rPr>
              <a:t>教育會考宣導</a:t>
            </a:r>
          </a:p>
        </p:txBody>
      </p:sp>
      <p:sp>
        <p:nvSpPr>
          <p:cNvPr id="70" name="矩形 69"/>
          <p:cNvSpPr/>
          <p:nvPr/>
        </p:nvSpPr>
        <p:spPr>
          <a:xfrm>
            <a:off x="0" y="6021288"/>
            <a:ext cx="8964488" cy="646331"/>
          </a:xfrm>
          <a:prstGeom prst="rect">
            <a:avLst/>
          </a:prstGeom>
        </p:spPr>
        <p:txBody>
          <a:bodyPr wrap="square">
            <a:spAutoFit/>
          </a:bodyPr>
          <a:lstStyle/>
          <a:p>
            <a:r>
              <a:rPr lang="zh-TW" altLang="en-US" dirty="0" smtClean="0"/>
              <a:t>也就是說會考結果，將會在原本的三級：精熟、基礎和待加強當中，進一步在精熟</a:t>
            </a:r>
            <a:r>
              <a:rPr lang="en-US" altLang="zh-TW" dirty="0" smtClean="0"/>
              <a:t>(A)</a:t>
            </a:r>
            <a:r>
              <a:rPr lang="zh-TW" altLang="en-US" dirty="0" smtClean="0"/>
              <a:t>其中，再標（</a:t>
            </a:r>
            <a:r>
              <a:rPr lang="en-US" altLang="zh-TW" dirty="0" smtClean="0"/>
              <a:t>A+</a:t>
            </a:r>
            <a:r>
              <a:rPr lang="zh-TW" altLang="en-US" dirty="0" smtClean="0"/>
              <a:t>、</a:t>
            </a:r>
            <a:r>
              <a:rPr lang="en-US" altLang="zh-TW" dirty="0" smtClean="0"/>
              <a:t>A++</a:t>
            </a:r>
            <a:r>
              <a:rPr lang="zh-TW" altLang="en-US" dirty="0" smtClean="0"/>
              <a:t>）；基礎</a:t>
            </a:r>
            <a:r>
              <a:rPr lang="en-US" altLang="zh-TW" dirty="0" smtClean="0"/>
              <a:t>(B)</a:t>
            </a:r>
            <a:r>
              <a:rPr lang="zh-TW" altLang="en-US" dirty="0" smtClean="0"/>
              <a:t>再標示區分</a:t>
            </a:r>
            <a:r>
              <a:rPr lang="en-US" altLang="zh-TW" dirty="0" smtClean="0"/>
              <a:t>(B+</a:t>
            </a:r>
            <a:r>
              <a:rPr lang="zh-TW" altLang="en-US" dirty="0" smtClean="0"/>
              <a:t>、</a:t>
            </a:r>
            <a:r>
              <a:rPr lang="en-US" altLang="zh-TW" dirty="0" smtClean="0"/>
              <a:t>B++)</a:t>
            </a:r>
            <a:r>
              <a:rPr lang="zh-TW" altLang="en-US" dirty="0" smtClean="0"/>
              <a:t>。</a:t>
            </a:r>
            <a:endParaRPr lang="zh-TW" altLang="en-US" dirty="0"/>
          </a:p>
        </p:txBody>
      </p:sp>
      <p:pic>
        <p:nvPicPr>
          <p:cNvPr id="39937" name="Picture 1"/>
          <p:cNvPicPr>
            <a:picLocks noChangeAspect="1" noChangeArrowheads="1"/>
          </p:cNvPicPr>
          <p:nvPr/>
        </p:nvPicPr>
        <p:blipFill>
          <a:blip r:embed="rId2" cstate="print"/>
          <a:srcRect l="29400" t="20244" r="30176" b="42041"/>
          <a:stretch>
            <a:fillRect/>
          </a:stretch>
        </p:blipFill>
        <p:spPr bwMode="auto">
          <a:xfrm>
            <a:off x="467544" y="1124744"/>
            <a:ext cx="8208912" cy="47867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古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古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9749</TotalTime>
  <Words>1896</Words>
  <Application>Microsoft Office PowerPoint</Application>
  <PresentationFormat>如螢幕大小 (4:3)</PresentationFormat>
  <Paragraphs>410</Paragraphs>
  <Slides>30</Slides>
  <Notes>3</Notes>
  <HiddenSlides>0</HiddenSlides>
  <MMClips>0</MMClips>
  <ScaleCrop>false</ScaleCrop>
  <HeadingPairs>
    <vt:vector size="6" baseType="variant">
      <vt:variant>
        <vt:lpstr>使用字型</vt:lpstr>
      </vt:variant>
      <vt:variant>
        <vt:i4>10</vt:i4>
      </vt:variant>
      <vt:variant>
        <vt:lpstr>佈景主題</vt:lpstr>
      </vt:variant>
      <vt:variant>
        <vt:i4>2</vt:i4>
      </vt:variant>
      <vt:variant>
        <vt:lpstr>投影片標題</vt:lpstr>
      </vt:variant>
      <vt:variant>
        <vt:i4>30</vt:i4>
      </vt:variant>
    </vt:vector>
  </HeadingPairs>
  <TitlesOfParts>
    <vt:vector size="42" baseType="lpstr">
      <vt:lpstr>王漢宗超明體繁</vt:lpstr>
      <vt:lpstr>華康中特圓體</vt:lpstr>
      <vt:lpstr>微軟正黑體</vt:lpstr>
      <vt:lpstr>新細明體</vt:lpstr>
      <vt:lpstr>標楷體</vt:lpstr>
      <vt:lpstr>Arial</vt:lpstr>
      <vt:lpstr>Calibri</vt:lpstr>
      <vt:lpstr>Garamond</vt:lpstr>
      <vt:lpstr>Times New Roman</vt:lpstr>
      <vt:lpstr>Wingdings</vt:lpstr>
      <vt:lpstr>自訂設計</vt:lpstr>
      <vt:lpstr>預設簡報設計</vt:lpstr>
      <vt:lpstr>PowerPoint 簡報</vt:lpstr>
      <vt:lpstr>PowerPoint 簡報</vt:lpstr>
      <vt:lpstr>PowerPoint 簡報</vt:lpstr>
      <vt:lpstr>教務處註冊組報告</vt:lpstr>
      <vt:lpstr>PowerPoint 簡報</vt:lpstr>
      <vt:lpstr>國中教育會考何時考</vt:lpstr>
      <vt:lpstr>國中教育會考怎麼考</vt:lpstr>
      <vt:lpstr>PowerPoint 簡報</vt:lpstr>
      <vt:lpstr>108年會考各科三等級及四標示</vt:lpstr>
      <vt:lpstr>PowerPoint 簡報</vt:lpstr>
      <vt:lpstr>PowerPoint 簡報</vt:lpstr>
      <vt:lpstr>PowerPoint 簡報</vt:lpstr>
      <vt:lpstr>PowerPoint 簡報</vt:lpstr>
      <vt:lpstr>PowerPoint 簡報</vt:lpstr>
      <vt:lpstr>PowerPoint 簡報</vt:lpstr>
      <vt:lpstr>舉例：王小華的獎懲紀錄</vt:lpstr>
      <vt:lpstr>PowerPoint 簡報</vt:lpstr>
      <vt:lpstr>PowerPoint 簡報</vt:lpstr>
      <vt:lpstr>PowerPoint 簡報</vt:lpstr>
      <vt:lpstr>學生請假評量與補考規定       </vt:lpstr>
      <vt:lpstr>請假補考/定期評量計算</vt:lpstr>
      <vt:lpstr>請假補考/學習領域補考計算</vt:lpstr>
      <vt:lpstr>PowerPoint 簡報</vt:lpstr>
      <vt:lpstr>PowerPoint 簡報</vt:lpstr>
      <vt:lpstr>「領域補考」之成績，依下列規定採計</vt:lpstr>
      <vt:lpstr>國中生取得畢業證書條件</vt:lpstr>
      <vt:lpstr>不得公開呈現個別學生在班級及學校排名</vt:lpstr>
      <vt:lpstr>PowerPoint 簡報</vt:lpstr>
      <vt:lpstr>PowerPoint 簡報</vt:lpstr>
      <vt:lpstr>PowerPoint 簡報</vt:lpstr>
    </vt:vector>
  </TitlesOfParts>
  <Company>National Taiwan Normal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Hazel</dc:creator>
  <cp:lastModifiedBy>SKJH-USER</cp:lastModifiedBy>
  <cp:revision>725</cp:revision>
  <dcterms:created xsi:type="dcterms:W3CDTF">2010-11-26T07:56:23Z</dcterms:created>
  <dcterms:modified xsi:type="dcterms:W3CDTF">2019-09-28T05:53:30Z</dcterms:modified>
</cp:coreProperties>
</file>